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8"/>
  </p:notesMasterIdLst>
  <p:sldIdLst>
    <p:sldId id="308" r:id="rId2"/>
    <p:sldId id="303" r:id="rId3"/>
    <p:sldId id="304" r:id="rId4"/>
    <p:sldId id="309" r:id="rId5"/>
    <p:sldId id="263" r:id="rId6"/>
    <p:sldId id="267" r:id="rId7"/>
    <p:sldId id="278" r:id="rId8"/>
    <p:sldId id="268" r:id="rId9"/>
    <p:sldId id="269" r:id="rId10"/>
    <p:sldId id="270" r:id="rId11"/>
    <p:sldId id="271" r:id="rId12"/>
    <p:sldId id="312" r:id="rId13"/>
    <p:sldId id="272" r:id="rId14"/>
    <p:sldId id="313" r:id="rId15"/>
    <p:sldId id="314" r:id="rId16"/>
    <p:sldId id="273" r:id="rId17"/>
    <p:sldId id="315" r:id="rId18"/>
    <p:sldId id="274" r:id="rId19"/>
    <p:sldId id="316" r:id="rId20"/>
    <p:sldId id="317" r:id="rId21"/>
    <p:sldId id="275" r:id="rId22"/>
    <p:sldId id="319" r:id="rId23"/>
    <p:sldId id="281" r:id="rId24"/>
    <p:sldId id="295" r:id="rId25"/>
    <p:sldId id="297" r:id="rId26"/>
    <p:sldId id="282" r:id="rId27"/>
    <p:sldId id="318" r:id="rId28"/>
    <p:sldId id="320" r:id="rId29"/>
    <p:sldId id="330" r:id="rId30"/>
    <p:sldId id="331" r:id="rId31"/>
    <p:sldId id="332" r:id="rId32"/>
    <p:sldId id="333" r:id="rId33"/>
    <p:sldId id="334" r:id="rId34"/>
    <p:sldId id="323" r:id="rId35"/>
    <p:sldId id="335" r:id="rId36"/>
    <p:sldId id="336" r:id="rId37"/>
    <p:sldId id="337" r:id="rId38"/>
    <p:sldId id="276" r:id="rId39"/>
    <p:sldId id="329" r:id="rId40"/>
    <p:sldId id="325" r:id="rId41"/>
    <p:sldId id="339" r:id="rId42"/>
    <p:sldId id="326" r:id="rId43"/>
    <p:sldId id="287" r:id="rId44"/>
    <p:sldId id="340" r:id="rId45"/>
    <p:sldId id="341" r:id="rId46"/>
    <p:sldId id="342" r:id="rId47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8" autoAdjust="0"/>
  </p:normalViewPr>
  <p:slideViewPr>
    <p:cSldViewPr snapToGrid="0">
      <p:cViewPr varScale="1">
        <p:scale>
          <a:sx n="108" d="100"/>
          <a:sy n="108" d="100"/>
        </p:scale>
        <p:origin x="66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3D2F5-3AB6-485D-AFB6-B4A3EEA95F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8B15DF32-A1AB-49B2-970A-F74EADD2AB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Variables</a:t>
          </a:r>
        </a:p>
      </dgm:t>
    </dgm:pt>
    <dgm:pt modelId="{AD2786F1-67B5-428C-B20B-0E327F507339}" type="parTrans" cxnId="{5786DCD8-E52C-4BB3-9683-482243B1050C}">
      <dgm:prSet/>
      <dgm:spPr/>
      <dgm:t>
        <a:bodyPr/>
        <a:lstStyle/>
        <a:p>
          <a:endParaRPr lang="en-US"/>
        </a:p>
      </dgm:t>
    </dgm:pt>
    <dgm:pt modelId="{9C33DAB9-DFDD-48B1-9C39-BA114C17FA80}" type="sibTrans" cxnId="{5786DCD8-E52C-4BB3-9683-482243B1050C}">
      <dgm:prSet/>
      <dgm:spPr/>
      <dgm:t>
        <a:bodyPr/>
        <a:lstStyle/>
        <a:p>
          <a:endParaRPr lang="en-US"/>
        </a:p>
      </dgm:t>
    </dgm:pt>
    <dgm:pt modelId="{506BCAB1-70FC-46F1-BA4B-32B8200131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Conditional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statements</a:t>
          </a:r>
        </a:p>
      </dgm:t>
    </dgm:pt>
    <dgm:pt modelId="{D94130A7-93AC-49F0-9EE9-21900E99C8A6}" type="parTrans" cxnId="{C735FDB6-ACE4-45F1-AA74-50DA55DE40AC}">
      <dgm:prSet/>
      <dgm:spPr/>
      <dgm:t>
        <a:bodyPr/>
        <a:lstStyle/>
        <a:p>
          <a:endParaRPr lang="en-US"/>
        </a:p>
      </dgm:t>
    </dgm:pt>
    <dgm:pt modelId="{5DDC6B94-6786-403E-B54C-38FC13044E5D}" type="sibTrans" cxnId="{C735FDB6-ACE4-45F1-AA74-50DA55DE40AC}">
      <dgm:prSet/>
      <dgm:spPr/>
      <dgm:t>
        <a:bodyPr/>
        <a:lstStyle/>
        <a:p>
          <a:endParaRPr lang="en-US"/>
        </a:p>
      </dgm:t>
    </dgm:pt>
    <dgm:pt modelId="{CB4DD319-0A0D-4B99-92A2-9C7B5F56D1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Arithmetic operators</a:t>
          </a:r>
        </a:p>
      </dgm:t>
    </dgm:pt>
    <dgm:pt modelId="{3235F4F9-4077-41DA-80A7-62C0FED3BB0D}" type="parTrans" cxnId="{FD9838A3-BA04-416B-AB6F-2BC3355D9161}">
      <dgm:prSet/>
      <dgm:spPr/>
      <dgm:t>
        <a:bodyPr/>
        <a:lstStyle/>
        <a:p>
          <a:endParaRPr lang="en-US"/>
        </a:p>
      </dgm:t>
    </dgm:pt>
    <dgm:pt modelId="{7629D0F8-8E6E-4F55-854E-B2059DF4FFB0}" type="sibTrans" cxnId="{FD9838A3-BA04-416B-AB6F-2BC3355D9161}">
      <dgm:prSet/>
      <dgm:spPr/>
      <dgm:t>
        <a:bodyPr/>
        <a:lstStyle/>
        <a:p>
          <a:endParaRPr lang="en-US"/>
        </a:p>
      </dgm:t>
    </dgm:pt>
    <dgm:pt modelId="{4799ADA1-D78F-488A-8560-71E94E5D57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Boolean logic</a:t>
          </a:r>
        </a:p>
      </dgm:t>
    </dgm:pt>
    <dgm:pt modelId="{F04BE365-5FA7-4B31-BBC1-EC23CED41641}" type="parTrans" cxnId="{324E766A-90F3-44D2-AD45-C5C5971E42F5}">
      <dgm:prSet/>
      <dgm:spPr/>
      <dgm:t>
        <a:bodyPr/>
        <a:lstStyle/>
        <a:p>
          <a:endParaRPr lang="en-US"/>
        </a:p>
      </dgm:t>
    </dgm:pt>
    <dgm:pt modelId="{A77E55EE-3B56-4B5F-A17E-363FD1923A7E}" type="sibTrans" cxnId="{324E766A-90F3-44D2-AD45-C5C5971E42F5}">
      <dgm:prSet/>
      <dgm:spPr/>
      <dgm:t>
        <a:bodyPr/>
        <a:lstStyle/>
        <a:p>
          <a:endParaRPr lang="en-US"/>
        </a:p>
      </dgm:t>
    </dgm:pt>
    <dgm:pt modelId="{64EADBE7-A691-463A-9E24-95F34EDE6E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String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Formatting</a:t>
          </a:r>
        </a:p>
      </dgm:t>
    </dgm:pt>
    <dgm:pt modelId="{0B77BD36-5259-437A-A11A-7081449CCC7A}" type="parTrans" cxnId="{F1C84856-6FE9-4894-ABC8-CBD496552B8E}">
      <dgm:prSet/>
      <dgm:spPr/>
      <dgm:t>
        <a:bodyPr/>
        <a:lstStyle/>
        <a:p>
          <a:endParaRPr lang="en-US"/>
        </a:p>
      </dgm:t>
    </dgm:pt>
    <dgm:pt modelId="{05BAE16F-9388-4415-8D06-B3232E168BFE}" type="sibTrans" cxnId="{F1C84856-6FE9-4894-ABC8-CBD496552B8E}">
      <dgm:prSet/>
      <dgm:spPr/>
      <dgm:t>
        <a:bodyPr/>
        <a:lstStyle/>
        <a:p>
          <a:endParaRPr lang="en-US"/>
        </a:p>
      </dgm:t>
    </dgm:pt>
    <dgm:pt modelId="{84633904-0AB3-44E7-94B4-39098FFDB9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Printing</a:t>
          </a:r>
        </a:p>
      </dgm:t>
    </dgm:pt>
    <dgm:pt modelId="{E5C0ED22-EDF1-4078-B6B6-717A725A7EAE}" type="parTrans" cxnId="{BC1FCB72-971B-464E-9E91-311982292321}">
      <dgm:prSet/>
      <dgm:spPr/>
      <dgm:t>
        <a:bodyPr/>
        <a:lstStyle/>
        <a:p>
          <a:endParaRPr lang="en-US"/>
        </a:p>
      </dgm:t>
    </dgm:pt>
    <dgm:pt modelId="{CECAC7A5-8D2D-4C49-9620-37A7240B06AF}" type="sibTrans" cxnId="{BC1FCB72-971B-464E-9E91-311982292321}">
      <dgm:prSet/>
      <dgm:spPr/>
      <dgm:t>
        <a:bodyPr/>
        <a:lstStyle/>
        <a:p>
          <a:endParaRPr lang="en-US"/>
        </a:p>
      </dgm:t>
    </dgm:pt>
    <dgm:pt modelId="{71D03207-5DB3-4376-9B07-24D5F0C356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Exercises</a:t>
          </a:r>
        </a:p>
      </dgm:t>
    </dgm:pt>
    <dgm:pt modelId="{085E800C-93AB-4182-AA2F-3DD5E45EEC6B}" type="parTrans" cxnId="{D858611E-D0F0-49F3-92BF-8C9B07C999C0}">
      <dgm:prSet/>
      <dgm:spPr/>
      <dgm:t>
        <a:bodyPr/>
        <a:lstStyle/>
        <a:p>
          <a:endParaRPr lang="en-US"/>
        </a:p>
      </dgm:t>
    </dgm:pt>
    <dgm:pt modelId="{09A1E088-D798-42AB-8D98-3B238CFE0228}" type="sibTrans" cxnId="{D858611E-D0F0-49F3-92BF-8C9B07C999C0}">
      <dgm:prSet/>
      <dgm:spPr/>
      <dgm:t>
        <a:bodyPr/>
        <a:lstStyle/>
        <a:p>
          <a:endParaRPr lang="en-US"/>
        </a:p>
      </dgm:t>
    </dgm:pt>
    <dgm:pt modelId="{7E25CCA0-B7F8-4347-9A02-2BFD3B45E9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Loops</a:t>
          </a:r>
        </a:p>
      </dgm:t>
    </dgm:pt>
    <dgm:pt modelId="{692D644A-0A1D-4115-A649-A2E4CAC38551}" type="parTrans" cxnId="{2F8C69FA-CA05-4EB3-8E50-0BCC1BA419AE}">
      <dgm:prSet/>
      <dgm:spPr/>
      <dgm:t>
        <a:bodyPr/>
        <a:lstStyle/>
        <a:p>
          <a:endParaRPr lang="en-US"/>
        </a:p>
      </dgm:t>
    </dgm:pt>
    <dgm:pt modelId="{622B1B17-9CE9-4F76-8CF8-E51733FBD7A3}" type="sibTrans" cxnId="{2F8C69FA-CA05-4EB3-8E50-0BCC1BA419AE}">
      <dgm:prSet/>
      <dgm:spPr/>
      <dgm:t>
        <a:bodyPr/>
        <a:lstStyle/>
        <a:p>
          <a:endParaRPr lang="en-US"/>
        </a:p>
      </dgm:t>
    </dgm:pt>
    <dgm:pt modelId="{4B67AA42-6359-405E-A80C-614D61F2F89B}" type="pres">
      <dgm:prSet presAssocID="{06B3D2F5-3AB6-485D-AFB6-B4A3EEA95F45}" presName="root" presStyleCnt="0">
        <dgm:presLayoutVars>
          <dgm:dir/>
          <dgm:resizeHandles val="exact"/>
        </dgm:presLayoutVars>
      </dgm:prSet>
      <dgm:spPr/>
    </dgm:pt>
    <dgm:pt modelId="{24D6ECD0-2194-4281-A92B-D7281579D353}" type="pres">
      <dgm:prSet presAssocID="{8B15DF32-A1AB-49B2-970A-F74EADD2AB32}" presName="compNode" presStyleCnt="0"/>
      <dgm:spPr/>
    </dgm:pt>
    <dgm:pt modelId="{C6182815-257E-4BEE-BA88-A2428B3BA467}" type="pres">
      <dgm:prSet presAssocID="{8B15DF32-A1AB-49B2-970A-F74EADD2AB32}" presName="iconBgRect" presStyleLbl="bgShp" presStyleIdx="0" presStyleCnt="8"/>
      <dgm:spPr/>
    </dgm:pt>
    <dgm:pt modelId="{0D13C660-CA03-4544-97A1-516A89C12EBC}" type="pres">
      <dgm:prSet presAssocID="{8B15DF32-A1AB-49B2-970A-F74EADD2AB3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84B708B-896F-416C-B241-68B5B71FF756}" type="pres">
      <dgm:prSet presAssocID="{8B15DF32-A1AB-49B2-970A-F74EADD2AB32}" presName="spaceRect" presStyleCnt="0"/>
      <dgm:spPr/>
    </dgm:pt>
    <dgm:pt modelId="{B0294993-73DE-4673-B534-461964EEDF72}" type="pres">
      <dgm:prSet presAssocID="{8B15DF32-A1AB-49B2-970A-F74EADD2AB32}" presName="textRect" presStyleLbl="revTx" presStyleIdx="0" presStyleCnt="8">
        <dgm:presLayoutVars>
          <dgm:chMax val="1"/>
          <dgm:chPref val="1"/>
        </dgm:presLayoutVars>
      </dgm:prSet>
      <dgm:spPr/>
    </dgm:pt>
    <dgm:pt modelId="{6E8D5BE7-1603-4781-AC63-55544E9E7117}" type="pres">
      <dgm:prSet presAssocID="{9C33DAB9-DFDD-48B1-9C39-BA114C17FA80}" presName="sibTrans" presStyleCnt="0"/>
      <dgm:spPr/>
    </dgm:pt>
    <dgm:pt modelId="{91300D78-02BD-4E4E-BAC2-46929570F1FC}" type="pres">
      <dgm:prSet presAssocID="{CB4DD319-0A0D-4B99-92A2-9C7B5F56D199}" presName="compNode" presStyleCnt="0"/>
      <dgm:spPr/>
    </dgm:pt>
    <dgm:pt modelId="{57DE3F4B-A1D2-4AED-BE50-779C74130973}" type="pres">
      <dgm:prSet presAssocID="{CB4DD319-0A0D-4B99-92A2-9C7B5F56D199}" presName="iconBgRect" presStyleLbl="bgShp" presStyleIdx="1" presStyleCnt="8"/>
      <dgm:spPr/>
    </dgm:pt>
    <dgm:pt modelId="{60D731C6-CCF9-4F99-95F2-55E459851755}" type="pres">
      <dgm:prSet presAssocID="{CB4DD319-0A0D-4B99-92A2-9C7B5F56D19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65D5DC18-688D-4520-9E72-C977AD7F47E3}" type="pres">
      <dgm:prSet presAssocID="{CB4DD319-0A0D-4B99-92A2-9C7B5F56D199}" presName="spaceRect" presStyleCnt="0"/>
      <dgm:spPr/>
    </dgm:pt>
    <dgm:pt modelId="{330B13EB-5276-415D-A5AD-293440E30207}" type="pres">
      <dgm:prSet presAssocID="{CB4DD319-0A0D-4B99-92A2-9C7B5F56D199}" presName="textRect" presStyleLbl="revTx" presStyleIdx="1" presStyleCnt="8">
        <dgm:presLayoutVars>
          <dgm:chMax val="1"/>
          <dgm:chPref val="1"/>
        </dgm:presLayoutVars>
      </dgm:prSet>
      <dgm:spPr/>
    </dgm:pt>
    <dgm:pt modelId="{2C6C952E-ED8B-407D-AC08-FFC0094C0492}" type="pres">
      <dgm:prSet presAssocID="{7629D0F8-8E6E-4F55-854E-B2059DF4FFB0}" presName="sibTrans" presStyleCnt="0"/>
      <dgm:spPr/>
    </dgm:pt>
    <dgm:pt modelId="{40FB1737-6255-48B0-A66D-92A01CD7D388}" type="pres">
      <dgm:prSet presAssocID="{4799ADA1-D78F-488A-8560-71E94E5D5737}" presName="compNode" presStyleCnt="0"/>
      <dgm:spPr/>
    </dgm:pt>
    <dgm:pt modelId="{51401BC0-9119-4A97-B449-636E90E3872C}" type="pres">
      <dgm:prSet presAssocID="{4799ADA1-D78F-488A-8560-71E94E5D5737}" presName="iconBgRect" presStyleLbl="bgShp" presStyleIdx="2" presStyleCnt="8"/>
      <dgm:spPr/>
    </dgm:pt>
    <dgm:pt modelId="{2A4520C1-D371-4D97-A421-077FF777FE5E}" type="pres">
      <dgm:prSet presAssocID="{4799ADA1-D78F-488A-8560-71E94E5D573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7A22A41-F799-48ED-ABDD-955FFED6DF27}" type="pres">
      <dgm:prSet presAssocID="{4799ADA1-D78F-488A-8560-71E94E5D5737}" presName="spaceRect" presStyleCnt="0"/>
      <dgm:spPr/>
    </dgm:pt>
    <dgm:pt modelId="{02D7194A-AB55-4E22-A55F-A5AC25E204CD}" type="pres">
      <dgm:prSet presAssocID="{4799ADA1-D78F-488A-8560-71E94E5D5737}" presName="textRect" presStyleLbl="revTx" presStyleIdx="2" presStyleCnt="8">
        <dgm:presLayoutVars>
          <dgm:chMax val="1"/>
          <dgm:chPref val="1"/>
        </dgm:presLayoutVars>
      </dgm:prSet>
      <dgm:spPr/>
    </dgm:pt>
    <dgm:pt modelId="{9C5B8E0C-177A-4C95-BACB-63EFA54960A6}" type="pres">
      <dgm:prSet presAssocID="{A77E55EE-3B56-4B5F-A17E-363FD1923A7E}" presName="sibTrans" presStyleCnt="0"/>
      <dgm:spPr/>
    </dgm:pt>
    <dgm:pt modelId="{3B1E51F3-B800-4668-93F4-CDFA4CB75134}" type="pres">
      <dgm:prSet presAssocID="{64EADBE7-A691-463A-9E24-95F34EDE6E34}" presName="compNode" presStyleCnt="0"/>
      <dgm:spPr/>
    </dgm:pt>
    <dgm:pt modelId="{993CC135-2897-4665-898E-45940966A370}" type="pres">
      <dgm:prSet presAssocID="{64EADBE7-A691-463A-9E24-95F34EDE6E34}" presName="iconBgRect" presStyleLbl="bgShp" presStyleIdx="3" presStyleCnt="8"/>
      <dgm:spPr/>
    </dgm:pt>
    <dgm:pt modelId="{37205ED7-20A9-40EC-8061-06CD3C4EB9F5}" type="pres">
      <dgm:prSet presAssocID="{64EADBE7-A691-463A-9E24-95F34EDE6E3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CBBDFD4-4EC6-496E-9EAF-BC9CAEAC283E}" type="pres">
      <dgm:prSet presAssocID="{64EADBE7-A691-463A-9E24-95F34EDE6E34}" presName="spaceRect" presStyleCnt="0"/>
      <dgm:spPr/>
    </dgm:pt>
    <dgm:pt modelId="{10945CD6-60AD-470A-8C4C-175043B5D222}" type="pres">
      <dgm:prSet presAssocID="{64EADBE7-A691-463A-9E24-95F34EDE6E34}" presName="textRect" presStyleLbl="revTx" presStyleIdx="3" presStyleCnt="8">
        <dgm:presLayoutVars>
          <dgm:chMax val="1"/>
          <dgm:chPref val="1"/>
        </dgm:presLayoutVars>
      </dgm:prSet>
      <dgm:spPr/>
    </dgm:pt>
    <dgm:pt modelId="{E47D1A79-0C2F-456A-8F80-00118748F4C7}" type="pres">
      <dgm:prSet presAssocID="{05BAE16F-9388-4415-8D06-B3232E168BFE}" presName="sibTrans" presStyleCnt="0"/>
      <dgm:spPr/>
    </dgm:pt>
    <dgm:pt modelId="{A266D4BD-F2B2-412E-9214-1C86EE1494C8}" type="pres">
      <dgm:prSet presAssocID="{84633904-0AB3-44E7-94B4-39098FFDB912}" presName="compNode" presStyleCnt="0"/>
      <dgm:spPr/>
    </dgm:pt>
    <dgm:pt modelId="{FF28456F-C1CF-4525-8798-19A210075AA5}" type="pres">
      <dgm:prSet presAssocID="{84633904-0AB3-44E7-94B4-39098FFDB912}" presName="iconBgRect" presStyleLbl="bgShp" presStyleIdx="4" presStyleCnt="8"/>
      <dgm:spPr/>
    </dgm:pt>
    <dgm:pt modelId="{25E3B2B3-D6F3-42A8-9F31-7EE7F5A3F288}" type="pres">
      <dgm:prSet presAssocID="{84633904-0AB3-44E7-94B4-39098FFDB91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F68037DD-7625-44A7-AEC7-2E91C27B74DB}" type="pres">
      <dgm:prSet presAssocID="{84633904-0AB3-44E7-94B4-39098FFDB912}" presName="spaceRect" presStyleCnt="0"/>
      <dgm:spPr/>
    </dgm:pt>
    <dgm:pt modelId="{38E36CCA-530A-4168-A3B3-884293B57EB7}" type="pres">
      <dgm:prSet presAssocID="{84633904-0AB3-44E7-94B4-39098FFDB912}" presName="textRect" presStyleLbl="revTx" presStyleIdx="4" presStyleCnt="8">
        <dgm:presLayoutVars>
          <dgm:chMax val="1"/>
          <dgm:chPref val="1"/>
        </dgm:presLayoutVars>
      </dgm:prSet>
      <dgm:spPr/>
    </dgm:pt>
    <dgm:pt modelId="{B320E598-DDE8-446A-B3AA-C6DDC2F6BF13}" type="pres">
      <dgm:prSet presAssocID="{CECAC7A5-8D2D-4C49-9620-37A7240B06AF}" presName="sibTrans" presStyleCnt="0"/>
      <dgm:spPr/>
    </dgm:pt>
    <dgm:pt modelId="{DA08C173-EB07-4CF9-AA25-AB14E0E95D87}" type="pres">
      <dgm:prSet presAssocID="{506BCAB1-70FC-46F1-BA4B-32B820013116}" presName="compNode" presStyleCnt="0"/>
      <dgm:spPr/>
    </dgm:pt>
    <dgm:pt modelId="{B60FA13A-AFFA-4FAB-B870-AD503781D475}" type="pres">
      <dgm:prSet presAssocID="{506BCAB1-70FC-46F1-BA4B-32B820013116}" presName="iconBgRect" presStyleLbl="bgShp" presStyleIdx="5" presStyleCnt="8"/>
      <dgm:spPr/>
    </dgm:pt>
    <dgm:pt modelId="{3734C150-E747-43D8-9E34-4E65AA24E165}" type="pres">
      <dgm:prSet presAssocID="{506BCAB1-70FC-46F1-BA4B-32B82001311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888A62C-7275-4878-8C3C-2DFF479D9FF0}" type="pres">
      <dgm:prSet presAssocID="{506BCAB1-70FC-46F1-BA4B-32B820013116}" presName="spaceRect" presStyleCnt="0"/>
      <dgm:spPr/>
    </dgm:pt>
    <dgm:pt modelId="{E31D57EB-17D4-4877-B024-A0AF3CA77737}" type="pres">
      <dgm:prSet presAssocID="{506BCAB1-70FC-46F1-BA4B-32B820013116}" presName="textRect" presStyleLbl="revTx" presStyleIdx="5" presStyleCnt="8">
        <dgm:presLayoutVars>
          <dgm:chMax val="1"/>
          <dgm:chPref val="1"/>
        </dgm:presLayoutVars>
      </dgm:prSet>
      <dgm:spPr/>
    </dgm:pt>
    <dgm:pt modelId="{57810D5E-6BF0-4298-9593-19A0E7E8D6C9}" type="pres">
      <dgm:prSet presAssocID="{5DDC6B94-6786-403E-B54C-38FC13044E5D}" presName="sibTrans" presStyleCnt="0"/>
      <dgm:spPr/>
    </dgm:pt>
    <dgm:pt modelId="{D9B97B7B-6410-496C-B308-8FFBA3AE99E3}" type="pres">
      <dgm:prSet presAssocID="{7E25CCA0-B7F8-4347-9A02-2BFD3B45E977}" presName="compNode" presStyleCnt="0"/>
      <dgm:spPr/>
    </dgm:pt>
    <dgm:pt modelId="{7AD72D84-2B99-4D40-A9EC-2949AA5B4C71}" type="pres">
      <dgm:prSet presAssocID="{7E25CCA0-B7F8-4347-9A02-2BFD3B45E977}" presName="iconBgRect" presStyleLbl="bgShp" presStyleIdx="6" presStyleCnt="8"/>
      <dgm:spPr/>
    </dgm:pt>
    <dgm:pt modelId="{76C6D2C5-0794-45AD-97E1-085C625D5C02}" type="pres">
      <dgm:prSet presAssocID="{7E25CCA0-B7F8-4347-9A02-2BFD3B45E97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40DA9D4-413A-4002-B0B3-73B9975E1F70}" type="pres">
      <dgm:prSet presAssocID="{7E25CCA0-B7F8-4347-9A02-2BFD3B45E977}" presName="spaceRect" presStyleCnt="0"/>
      <dgm:spPr/>
    </dgm:pt>
    <dgm:pt modelId="{D8314406-4B2D-45E4-A95E-C46DB5C78D73}" type="pres">
      <dgm:prSet presAssocID="{7E25CCA0-B7F8-4347-9A02-2BFD3B45E977}" presName="textRect" presStyleLbl="revTx" presStyleIdx="6" presStyleCnt="8">
        <dgm:presLayoutVars>
          <dgm:chMax val="1"/>
          <dgm:chPref val="1"/>
        </dgm:presLayoutVars>
      </dgm:prSet>
      <dgm:spPr/>
    </dgm:pt>
    <dgm:pt modelId="{26791561-CCDE-41FD-8B9F-F07F909FEAEC}" type="pres">
      <dgm:prSet presAssocID="{622B1B17-9CE9-4F76-8CF8-E51733FBD7A3}" presName="sibTrans" presStyleCnt="0"/>
      <dgm:spPr/>
    </dgm:pt>
    <dgm:pt modelId="{CCC24DB2-69B1-46F3-811C-92D0CDAD1393}" type="pres">
      <dgm:prSet presAssocID="{71D03207-5DB3-4376-9B07-24D5F0C3566E}" presName="compNode" presStyleCnt="0"/>
      <dgm:spPr/>
    </dgm:pt>
    <dgm:pt modelId="{32FC64A9-84F9-4FEF-90E6-48AC40F0CB21}" type="pres">
      <dgm:prSet presAssocID="{71D03207-5DB3-4376-9B07-24D5F0C3566E}" presName="iconBgRect" presStyleLbl="bgShp" presStyleIdx="7" presStyleCnt="8"/>
      <dgm:spPr/>
    </dgm:pt>
    <dgm:pt modelId="{5F7104A3-944E-406F-88BD-C77C51934F29}" type="pres">
      <dgm:prSet presAssocID="{71D03207-5DB3-4376-9B07-24D5F0C3566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73F5FE78-0A63-4CF8-BAD8-E89D6FAD4080}" type="pres">
      <dgm:prSet presAssocID="{71D03207-5DB3-4376-9B07-24D5F0C3566E}" presName="spaceRect" presStyleCnt="0"/>
      <dgm:spPr/>
    </dgm:pt>
    <dgm:pt modelId="{3FC38CED-1221-4B9C-9B77-1EBCFD30CF19}" type="pres">
      <dgm:prSet presAssocID="{71D03207-5DB3-4376-9B07-24D5F0C3566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EF0E915-15C5-4D17-B423-1D871601FF39}" type="presOf" srcId="{06B3D2F5-3AB6-485D-AFB6-B4A3EEA95F45}" destId="{4B67AA42-6359-405E-A80C-614D61F2F89B}" srcOrd="0" destOrd="0" presId="urn:microsoft.com/office/officeart/2018/5/layout/IconCircleLabelList"/>
    <dgm:cxn modelId="{D858611E-D0F0-49F3-92BF-8C9B07C999C0}" srcId="{06B3D2F5-3AB6-485D-AFB6-B4A3EEA95F45}" destId="{71D03207-5DB3-4376-9B07-24D5F0C3566E}" srcOrd="7" destOrd="0" parTransId="{085E800C-93AB-4182-AA2F-3DD5E45EEC6B}" sibTransId="{09A1E088-D798-42AB-8D98-3B238CFE0228}"/>
    <dgm:cxn modelId="{7F677D3B-B30D-4A15-A9E6-0F5CC25D5F62}" type="presOf" srcId="{71D03207-5DB3-4376-9B07-24D5F0C3566E}" destId="{3FC38CED-1221-4B9C-9B77-1EBCFD30CF19}" srcOrd="0" destOrd="0" presId="urn:microsoft.com/office/officeart/2018/5/layout/IconCircleLabelList"/>
    <dgm:cxn modelId="{324E766A-90F3-44D2-AD45-C5C5971E42F5}" srcId="{06B3D2F5-3AB6-485D-AFB6-B4A3EEA95F45}" destId="{4799ADA1-D78F-488A-8560-71E94E5D5737}" srcOrd="2" destOrd="0" parTransId="{F04BE365-5FA7-4B31-BBC1-EC23CED41641}" sibTransId="{A77E55EE-3B56-4B5F-A17E-363FD1923A7E}"/>
    <dgm:cxn modelId="{BC1FCB72-971B-464E-9E91-311982292321}" srcId="{06B3D2F5-3AB6-485D-AFB6-B4A3EEA95F45}" destId="{84633904-0AB3-44E7-94B4-39098FFDB912}" srcOrd="4" destOrd="0" parTransId="{E5C0ED22-EDF1-4078-B6B6-717A725A7EAE}" sibTransId="{CECAC7A5-8D2D-4C49-9620-37A7240B06AF}"/>
    <dgm:cxn modelId="{4279E454-25B4-4D4E-8FA4-44BDBED4B0DB}" type="presOf" srcId="{506BCAB1-70FC-46F1-BA4B-32B820013116}" destId="{E31D57EB-17D4-4877-B024-A0AF3CA77737}" srcOrd="0" destOrd="0" presId="urn:microsoft.com/office/officeart/2018/5/layout/IconCircleLabelList"/>
    <dgm:cxn modelId="{F1C84856-6FE9-4894-ABC8-CBD496552B8E}" srcId="{06B3D2F5-3AB6-485D-AFB6-B4A3EEA95F45}" destId="{64EADBE7-A691-463A-9E24-95F34EDE6E34}" srcOrd="3" destOrd="0" parTransId="{0B77BD36-5259-437A-A11A-7081449CCC7A}" sibTransId="{05BAE16F-9388-4415-8D06-B3232E168BFE}"/>
    <dgm:cxn modelId="{C25C655A-DA54-496A-8D87-EC8CDEAA9B47}" type="presOf" srcId="{4799ADA1-D78F-488A-8560-71E94E5D5737}" destId="{02D7194A-AB55-4E22-A55F-A5AC25E204CD}" srcOrd="0" destOrd="0" presId="urn:microsoft.com/office/officeart/2018/5/layout/IconCircleLabelList"/>
    <dgm:cxn modelId="{9F8F7A7B-FAFA-46FB-A2F2-78455D7E53BC}" type="presOf" srcId="{7E25CCA0-B7F8-4347-9A02-2BFD3B45E977}" destId="{D8314406-4B2D-45E4-A95E-C46DB5C78D73}" srcOrd="0" destOrd="0" presId="urn:microsoft.com/office/officeart/2018/5/layout/IconCircleLabelList"/>
    <dgm:cxn modelId="{FD9838A3-BA04-416B-AB6F-2BC3355D9161}" srcId="{06B3D2F5-3AB6-485D-AFB6-B4A3EEA95F45}" destId="{CB4DD319-0A0D-4B99-92A2-9C7B5F56D199}" srcOrd="1" destOrd="0" parTransId="{3235F4F9-4077-41DA-80A7-62C0FED3BB0D}" sibTransId="{7629D0F8-8E6E-4F55-854E-B2059DF4FFB0}"/>
    <dgm:cxn modelId="{ACC990A4-00DB-4E00-93DD-468310A6458B}" type="presOf" srcId="{8B15DF32-A1AB-49B2-970A-F74EADD2AB32}" destId="{B0294993-73DE-4673-B534-461964EEDF72}" srcOrd="0" destOrd="0" presId="urn:microsoft.com/office/officeart/2018/5/layout/IconCircleLabelList"/>
    <dgm:cxn modelId="{3CC4EBA9-D446-4408-95C9-5ABBF7974109}" type="presOf" srcId="{64EADBE7-A691-463A-9E24-95F34EDE6E34}" destId="{10945CD6-60AD-470A-8C4C-175043B5D222}" srcOrd="0" destOrd="0" presId="urn:microsoft.com/office/officeart/2018/5/layout/IconCircleLabelList"/>
    <dgm:cxn modelId="{C735FDB6-ACE4-45F1-AA74-50DA55DE40AC}" srcId="{06B3D2F5-3AB6-485D-AFB6-B4A3EEA95F45}" destId="{506BCAB1-70FC-46F1-BA4B-32B820013116}" srcOrd="5" destOrd="0" parTransId="{D94130A7-93AC-49F0-9EE9-21900E99C8A6}" sibTransId="{5DDC6B94-6786-403E-B54C-38FC13044E5D}"/>
    <dgm:cxn modelId="{5BC140BB-0084-4FED-9A8D-29C5D1377240}" type="presOf" srcId="{CB4DD319-0A0D-4B99-92A2-9C7B5F56D199}" destId="{330B13EB-5276-415D-A5AD-293440E30207}" srcOrd="0" destOrd="0" presId="urn:microsoft.com/office/officeart/2018/5/layout/IconCircleLabelList"/>
    <dgm:cxn modelId="{5786DCD8-E52C-4BB3-9683-482243B1050C}" srcId="{06B3D2F5-3AB6-485D-AFB6-B4A3EEA95F45}" destId="{8B15DF32-A1AB-49B2-970A-F74EADD2AB32}" srcOrd="0" destOrd="0" parTransId="{AD2786F1-67B5-428C-B20B-0E327F507339}" sibTransId="{9C33DAB9-DFDD-48B1-9C39-BA114C17FA80}"/>
    <dgm:cxn modelId="{04A8C2F0-42D2-4799-ABA9-2C0683C83CF5}" type="presOf" srcId="{84633904-0AB3-44E7-94B4-39098FFDB912}" destId="{38E36CCA-530A-4168-A3B3-884293B57EB7}" srcOrd="0" destOrd="0" presId="urn:microsoft.com/office/officeart/2018/5/layout/IconCircleLabelList"/>
    <dgm:cxn modelId="{2F8C69FA-CA05-4EB3-8E50-0BCC1BA419AE}" srcId="{06B3D2F5-3AB6-485D-AFB6-B4A3EEA95F45}" destId="{7E25CCA0-B7F8-4347-9A02-2BFD3B45E977}" srcOrd="6" destOrd="0" parTransId="{692D644A-0A1D-4115-A649-A2E4CAC38551}" sibTransId="{622B1B17-9CE9-4F76-8CF8-E51733FBD7A3}"/>
    <dgm:cxn modelId="{E1F41B93-49DC-4A5E-B1C5-60F8C266988D}" type="presParOf" srcId="{4B67AA42-6359-405E-A80C-614D61F2F89B}" destId="{24D6ECD0-2194-4281-A92B-D7281579D353}" srcOrd="0" destOrd="0" presId="urn:microsoft.com/office/officeart/2018/5/layout/IconCircleLabelList"/>
    <dgm:cxn modelId="{188AC504-3D6F-4C38-A4D3-4B2FF72A10E6}" type="presParOf" srcId="{24D6ECD0-2194-4281-A92B-D7281579D353}" destId="{C6182815-257E-4BEE-BA88-A2428B3BA467}" srcOrd="0" destOrd="0" presId="urn:microsoft.com/office/officeart/2018/5/layout/IconCircleLabelList"/>
    <dgm:cxn modelId="{FE8E4561-3C50-49A1-BE63-E1B0A2C94AA7}" type="presParOf" srcId="{24D6ECD0-2194-4281-A92B-D7281579D353}" destId="{0D13C660-CA03-4544-97A1-516A89C12EBC}" srcOrd="1" destOrd="0" presId="urn:microsoft.com/office/officeart/2018/5/layout/IconCircleLabelList"/>
    <dgm:cxn modelId="{3F4E8774-8111-4987-8E0C-F1CC244604E2}" type="presParOf" srcId="{24D6ECD0-2194-4281-A92B-D7281579D353}" destId="{A84B708B-896F-416C-B241-68B5B71FF756}" srcOrd="2" destOrd="0" presId="urn:microsoft.com/office/officeart/2018/5/layout/IconCircleLabelList"/>
    <dgm:cxn modelId="{C2597687-95CB-4393-B5EE-400058D8F115}" type="presParOf" srcId="{24D6ECD0-2194-4281-A92B-D7281579D353}" destId="{B0294993-73DE-4673-B534-461964EEDF72}" srcOrd="3" destOrd="0" presId="urn:microsoft.com/office/officeart/2018/5/layout/IconCircleLabelList"/>
    <dgm:cxn modelId="{A71497CB-79C2-4468-9FB2-1410509CB739}" type="presParOf" srcId="{4B67AA42-6359-405E-A80C-614D61F2F89B}" destId="{6E8D5BE7-1603-4781-AC63-55544E9E7117}" srcOrd="1" destOrd="0" presId="urn:microsoft.com/office/officeart/2018/5/layout/IconCircleLabelList"/>
    <dgm:cxn modelId="{8D360C55-BF60-4037-A3A4-33D419EFA6DD}" type="presParOf" srcId="{4B67AA42-6359-405E-A80C-614D61F2F89B}" destId="{91300D78-02BD-4E4E-BAC2-46929570F1FC}" srcOrd="2" destOrd="0" presId="urn:microsoft.com/office/officeart/2018/5/layout/IconCircleLabelList"/>
    <dgm:cxn modelId="{34601252-0D10-4412-8C76-2065C0EFBE83}" type="presParOf" srcId="{91300D78-02BD-4E4E-BAC2-46929570F1FC}" destId="{57DE3F4B-A1D2-4AED-BE50-779C74130973}" srcOrd="0" destOrd="0" presId="urn:microsoft.com/office/officeart/2018/5/layout/IconCircleLabelList"/>
    <dgm:cxn modelId="{605C7411-DF00-4535-92E1-75E599D5BACB}" type="presParOf" srcId="{91300D78-02BD-4E4E-BAC2-46929570F1FC}" destId="{60D731C6-CCF9-4F99-95F2-55E459851755}" srcOrd="1" destOrd="0" presId="urn:microsoft.com/office/officeart/2018/5/layout/IconCircleLabelList"/>
    <dgm:cxn modelId="{901A3D1D-D3CF-4248-A4CE-1166B43F1959}" type="presParOf" srcId="{91300D78-02BD-4E4E-BAC2-46929570F1FC}" destId="{65D5DC18-688D-4520-9E72-C977AD7F47E3}" srcOrd="2" destOrd="0" presId="urn:microsoft.com/office/officeart/2018/5/layout/IconCircleLabelList"/>
    <dgm:cxn modelId="{7B2FAFD0-A646-48F3-9F7C-084D4A9B32AC}" type="presParOf" srcId="{91300D78-02BD-4E4E-BAC2-46929570F1FC}" destId="{330B13EB-5276-415D-A5AD-293440E30207}" srcOrd="3" destOrd="0" presId="urn:microsoft.com/office/officeart/2018/5/layout/IconCircleLabelList"/>
    <dgm:cxn modelId="{4869B6DF-1F16-4E52-B50D-FE860A2DF5B7}" type="presParOf" srcId="{4B67AA42-6359-405E-A80C-614D61F2F89B}" destId="{2C6C952E-ED8B-407D-AC08-FFC0094C0492}" srcOrd="3" destOrd="0" presId="urn:microsoft.com/office/officeart/2018/5/layout/IconCircleLabelList"/>
    <dgm:cxn modelId="{263A0BB0-8AB1-49FF-B287-CE531322A71F}" type="presParOf" srcId="{4B67AA42-6359-405E-A80C-614D61F2F89B}" destId="{40FB1737-6255-48B0-A66D-92A01CD7D388}" srcOrd="4" destOrd="0" presId="urn:microsoft.com/office/officeart/2018/5/layout/IconCircleLabelList"/>
    <dgm:cxn modelId="{10A37A6C-84FE-4A77-9732-8EF1459DDE3C}" type="presParOf" srcId="{40FB1737-6255-48B0-A66D-92A01CD7D388}" destId="{51401BC0-9119-4A97-B449-636E90E3872C}" srcOrd="0" destOrd="0" presId="urn:microsoft.com/office/officeart/2018/5/layout/IconCircleLabelList"/>
    <dgm:cxn modelId="{F9000BCD-0914-4832-87B6-AAD6961CC928}" type="presParOf" srcId="{40FB1737-6255-48B0-A66D-92A01CD7D388}" destId="{2A4520C1-D371-4D97-A421-077FF777FE5E}" srcOrd="1" destOrd="0" presId="urn:microsoft.com/office/officeart/2018/5/layout/IconCircleLabelList"/>
    <dgm:cxn modelId="{3F973494-AA3B-43DF-9CA4-A7E6B856B012}" type="presParOf" srcId="{40FB1737-6255-48B0-A66D-92A01CD7D388}" destId="{67A22A41-F799-48ED-ABDD-955FFED6DF27}" srcOrd="2" destOrd="0" presId="urn:microsoft.com/office/officeart/2018/5/layout/IconCircleLabelList"/>
    <dgm:cxn modelId="{2586EBF7-C9EE-42EA-A1F0-7F5E2905E11B}" type="presParOf" srcId="{40FB1737-6255-48B0-A66D-92A01CD7D388}" destId="{02D7194A-AB55-4E22-A55F-A5AC25E204CD}" srcOrd="3" destOrd="0" presId="urn:microsoft.com/office/officeart/2018/5/layout/IconCircleLabelList"/>
    <dgm:cxn modelId="{35CB92A4-6D9C-4E6E-A576-560716B1574F}" type="presParOf" srcId="{4B67AA42-6359-405E-A80C-614D61F2F89B}" destId="{9C5B8E0C-177A-4C95-BACB-63EFA54960A6}" srcOrd="5" destOrd="0" presId="urn:microsoft.com/office/officeart/2018/5/layout/IconCircleLabelList"/>
    <dgm:cxn modelId="{DF6D7376-DF63-4802-AFD0-43AD65AB6629}" type="presParOf" srcId="{4B67AA42-6359-405E-A80C-614D61F2F89B}" destId="{3B1E51F3-B800-4668-93F4-CDFA4CB75134}" srcOrd="6" destOrd="0" presId="urn:microsoft.com/office/officeart/2018/5/layout/IconCircleLabelList"/>
    <dgm:cxn modelId="{A5C86709-D00A-4B1A-A45D-27EACF64569B}" type="presParOf" srcId="{3B1E51F3-B800-4668-93F4-CDFA4CB75134}" destId="{993CC135-2897-4665-898E-45940966A370}" srcOrd="0" destOrd="0" presId="urn:microsoft.com/office/officeart/2018/5/layout/IconCircleLabelList"/>
    <dgm:cxn modelId="{43E7A452-14B3-43A3-821F-6B9DDB35A453}" type="presParOf" srcId="{3B1E51F3-B800-4668-93F4-CDFA4CB75134}" destId="{37205ED7-20A9-40EC-8061-06CD3C4EB9F5}" srcOrd="1" destOrd="0" presId="urn:microsoft.com/office/officeart/2018/5/layout/IconCircleLabelList"/>
    <dgm:cxn modelId="{F7C3F0F6-A414-4676-93AD-5646475B533E}" type="presParOf" srcId="{3B1E51F3-B800-4668-93F4-CDFA4CB75134}" destId="{1CBBDFD4-4EC6-496E-9EAF-BC9CAEAC283E}" srcOrd="2" destOrd="0" presId="urn:microsoft.com/office/officeart/2018/5/layout/IconCircleLabelList"/>
    <dgm:cxn modelId="{B8329F80-835B-4635-AF46-6FA8C12B6528}" type="presParOf" srcId="{3B1E51F3-B800-4668-93F4-CDFA4CB75134}" destId="{10945CD6-60AD-470A-8C4C-175043B5D222}" srcOrd="3" destOrd="0" presId="urn:microsoft.com/office/officeart/2018/5/layout/IconCircleLabelList"/>
    <dgm:cxn modelId="{A8F1615B-8A98-4448-AE95-F3F0D4E895C3}" type="presParOf" srcId="{4B67AA42-6359-405E-A80C-614D61F2F89B}" destId="{E47D1A79-0C2F-456A-8F80-00118748F4C7}" srcOrd="7" destOrd="0" presId="urn:microsoft.com/office/officeart/2018/5/layout/IconCircleLabelList"/>
    <dgm:cxn modelId="{DA8877FD-28C6-46E9-B2DE-6DD6E3EA195A}" type="presParOf" srcId="{4B67AA42-6359-405E-A80C-614D61F2F89B}" destId="{A266D4BD-F2B2-412E-9214-1C86EE1494C8}" srcOrd="8" destOrd="0" presId="urn:microsoft.com/office/officeart/2018/5/layout/IconCircleLabelList"/>
    <dgm:cxn modelId="{F219EC50-2CAF-43FB-B951-E373723E5D6A}" type="presParOf" srcId="{A266D4BD-F2B2-412E-9214-1C86EE1494C8}" destId="{FF28456F-C1CF-4525-8798-19A210075AA5}" srcOrd="0" destOrd="0" presId="urn:microsoft.com/office/officeart/2018/5/layout/IconCircleLabelList"/>
    <dgm:cxn modelId="{7CE69FB6-970A-428A-99E4-FC91154906B2}" type="presParOf" srcId="{A266D4BD-F2B2-412E-9214-1C86EE1494C8}" destId="{25E3B2B3-D6F3-42A8-9F31-7EE7F5A3F288}" srcOrd="1" destOrd="0" presId="urn:microsoft.com/office/officeart/2018/5/layout/IconCircleLabelList"/>
    <dgm:cxn modelId="{C494D43B-D718-49F0-AC61-61719AD8FB1D}" type="presParOf" srcId="{A266D4BD-F2B2-412E-9214-1C86EE1494C8}" destId="{F68037DD-7625-44A7-AEC7-2E91C27B74DB}" srcOrd="2" destOrd="0" presId="urn:microsoft.com/office/officeart/2018/5/layout/IconCircleLabelList"/>
    <dgm:cxn modelId="{334488EB-C4CA-49DB-9907-A4E83933B056}" type="presParOf" srcId="{A266D4BD-F2B2-412E-9214-1C86EE1494C8}" destId="{38E36CCA-530A-4168-A3B3-884293B57EB7}" srcOrd="3" destOrd="0" presId="urn:microsoft.com/office/officeart/2018/5/layout/IconCircleLabelList"/>
    <dgm:cxn modelId="{F258C80B-E582-4BF8-A988-116437F9C98A}" type="presParOf" srcId="{4B67AA42-6359-405E-A80C-614D61F2F89B}" destId="{B320E598-DDE8-446A-B3AA-C6DDC2F6BF13}" srcOrd="9" destOrd="0" presId="urn:microsoft.com/office/officeart/2018/5/layout/IconCircleLabelList"/>
    <dgm:cxn modelId="{4CB68594-E6F6-4DE5-9E37-0570304460D4}" type="presParOf" srcId="{4B67AA42-6359-405E-A80C-614D61F2F89B}" destId="{DA08C173-EB07-4CF9-AA25-AB14E0E95D87}" srcOrd="10" destOrd="0" presId="urn:microsoft.com/office/officeart/2018/5/layout/IconCircleLabelList"/>
    <dgm:cxn modelId="{8D9D525B-934B-409D-840D-0AA7AD576FCD}" type="presParOf" srcId="{DA08C173-EB07-4CF9-AA25-AB14E0E95D87}" destId="{B60FA13A-AFFA-4FAB-B870-AD503781D475}" srcOrd="0" destOrd="0" presId="urn:microsoft.com/office/officeart/2018/5/layout/IconCircleLabelList"/>
    <dgm:cxn modelId="{441E8525-B88C-4508-BC2B-D409D12C3A3E}" type="presParOf" srcId="{DA08C173-EB07-4CF9-AA25-AB14E0E95D87}" destId="{3734C150-E747-43D8-9E34-4E65AA24E165}" srcOrd="1" destOrd="0" presId="urn:microsoft.com/office/officeart/2018/5/layout/IconCircleLabelList"/>
    <dgm:cxn modelId="{098C3173-0F42-4528-BE2A-B80D732E2FB6}" type="presParOf" srcId="{DA08C173-EB07-4CF9-AA25-AB14E0E95D87}" destId="{5888A62C-7275-4878-8C3C-2DFF479D9FF0}" srcOrd="2" destOrd="0" presId="urn:microsoft.com/office/officeart/2018/5/layout/IconCircleLabelList"/>
    <dgm:cxn modelId="{CB6ADC70-1B94-4328-A66C-0558ACDED937}" type="presParOf" srcId="{DA08C173-EB07-4CF9-AA25-AB14E0E95D87}" destId="{E31D57EB-17D4-4877-B024-A0AF3CA77737}" srcOrd="3" destOrd="0" presId="urn:microsoft.com/office/officeart/2018/5/layout/IconCircleLabelList"/>
    <dgm:cxn modelId="{A201436D-4424-456F-B73A-6E60C07F0705}" type="presParOf" srcId="{4B67AA42-6359-405E-A80C-614D61F2F89B}" destId="{57810D5E-6BF0-4298-9593-19A0E7E8D6C9}" srcOrd="11" destOrd="0" presId="urn:microsoft.com/office/officeart/2018/5/layout/IconCircleLabelList"/>
    <dgm:cxn modelId="{1934AFE7-232A-4F9C-A86D-1BE1482FE431}" type="presParOf" srcId="{4B67AA42-6359-405E-A80C-614D61F2F89B}" destId="{D9B97B7B-6410-496C-B308-8FFBA3AE99E3}" srcOrd="12" destOrd="0" presId="urn:microsoft.com/office/officeart/2018/5/layout/IconCircleLabelList"/>
    <dgm:cxn modelId="{F6768CA7-71B2-4FC1-9CEB-B55BE869B17E}" type="presParOf" srcId="{D9B97B7B-6410-496C-B308-8FFBA3AE99E3}" destId="{7AD72D84-2B99-4D40-A9EC-2949AA5B4C71}" srcOrd="0" destOrd="0" presId="urn:microsoft.com/office/officeart/2018/5/layout/IconCircleLabelList"/>
    <dgm:cxn modelId="{A6A8A60D-8EA4-4A13-87C2-0F76AE67FD36}" type="presParOf" srcId="{D9B97B7B-6410-496C-B308-8FFBA3AE99E3}" destId="{76C6D2C5-0794-45AD-97E1-085C625D5C02}" srcOrd="1" destOrd="0" presId="urn:microsoft.com/office/officeart/2018/5/layout/IconCircleLabelList"/>
    <dgm:cxn modelId="{0DBFB2EB-0E29-45BB-B6EB-6DF64D4BDD6E}" type="presParOf" srcId="{D9B97B7B-6410-496C-B308-8FFBA3AE99E3}" destId="{B40DA9D4-413A-4002-B0B3-73B9975E1F70}" srcOrd="2" destOrd="0" presId="urn:microsoft.com/office/officeart/2018/5/layout/IconCircleLabelList"/>
    <dgm:cxn modelId="{AB0776D8-BD3C-4DF9-B9C5-EBF2386777C9}" type="presParOf" srcId="{D9B97B7B-6410-496C-B308-8FFBA3AE99E3}" destId="{D8314406-4B2D-45E4-A95E-C46DB5C78D73}" srcOrd="3" destOrd="0" presId="urn:microsoft.com/office/officeart/2018/5/layout/IconCircleLabelList"/>
    <dgm:cxn modelId="{F3031A01-50AE-4F8D-A66F-9FF383319998}" type="presParOf" srcId="{4B67AA42-6359-405E-A80C-614D61F2F89B}" destId="{26791561-CCDE-41FD-8B9F-F07F909FEAEC}" srcOrd="13" destOrd="0" presId="urn:microsoft.com/office/officeart/2018/5/layout/IconCircleLabelList"/>
    <dgm:cxn modelId="{9DF8060A-1A58-4816-BB1B-9204F4DB1831}" type="presParOf" srcId="{4B67AA42-6359-405E-A80C-614D61F2F89B}" destId="{CCC24DB2-69B1-46F3-811C-92D0CDAD1393}" srcOrd="14" destOrd="0" presId="urn:microsoft.com/office/officeart/2018/5/layout/IconCircleLabelList"/>
    <dgm:cxn modelId="{5A7ACBE5-CD08-4400-A4B7-B095732EA64F}" type="presParOf" srcId="{CCC24DB2-69B1-46F3-811C-92D0CDAD1393}" destId="{32FC64A9-84F9-4FEF-90E6-48AC40F0CB21}" srcOrd="0" destOrd="0" presId="urn:microsoft.com/office/officeart/2018/5/layout/IconCircleLabelList"/>
    <dgm:cxn modelId="{51C45D37-A989-428E-AC07-AA604CF32223}" type="presParOf" srcId="{CCC24DB2-69B1-46F3-811C-92D0CDAD1393}" destId="{5F7104A3-944E-406F-88BD-C77C51934F29}" srcOrd="1" destOrd="0" presId="urn:microsoft.com/office/officeart/2018/5/layout/IconCircleLabelList"/>
    <dgm:cxn modelId="{05DD7C7A-7F05-426A-B659-38AE94EF7330}" type="presParOf" srcId="{CCC24DB2-69B1-46F3-811C-92D0CDAD1393}" destId="{73F5FE78-0A63-4CF8-BAD8-E89D6FAD4080}" srcOrd="2" destOrd="0" presId="urn:microsoft.com/office/officeart/2018/5/layout/IconCircleLabelList"/>
    <dgm:cxn modelId="{8CF4982D-B4D6-4891-95F1-F6AA18D4558E}" type="presParOf" srcId="{CCC24DB2-69B1-46F3-811C-92D0CDAD1393}" destId="{3FC38CED-1221-4B9C-9B77-1EBCFD30CF1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5A0E-E826-4883-AC66-027E2854C28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4492C-3FAA-4D78-9529-AC34A13C5722}">
      <dgm:prSet/>
      <dgm:spPr/>
      <dgm:t>
        <a:bodyPr/>
        <a:lstStyle/>
        <a:p>
          <a:r>
            <a:rPr lang="en-US"/>
            <a:t>Code is grouped by its indentation</a:t>
          </a:r>
        </a:p>
      </dgm:t>
    </dgm:pt>
    <dgm:pt modelId="{F00F7479-2426-495F-A06B-A3CA1E80B2DC}" type="parTrans" cxnId="{C0BE1F11-65E2-4A96-831A-6DC1A457374F}">
      <dgm:prSet/>
      <dgm:spPr/>
      <dgm:t>
        <a:bodyPr/>
        <a:lstStyle/>
        <a:p>
          <a:endParaRPr lang="en-US"/>
        </a:p>
      </dgm:t>
    </dgm:pt>
    <dgm:pt modelId="{E3EA712A-3B13-44CC-A725-507486F83E62}" type="sibTrans" cxnId="{C0BE1F11-65E2-4A96-831A-6DC1A457374F}">
      <dgm:prSet/>
      <dgm:spPr/>
      <dgm:t>
        <a:bodyPr/>
        <a:lstStyle/>
        <a:p>
          <a:endParaRPr lang="en-US"/>
        </a:p>
      </dgm:t>
    </dgm:pt>
    <dgm:pt modelId="{32EF7B56-38BC-4578-AB83-AB7C4C13875F}">
      <dgm:prSet/>
      <dgm:spPr/>
      <dgm:t>
        <a:bodyPr/>
        <a:lstStyle/>
        <a:p>
          <a:r>
            <a:rPr lang="en-US" dirty="0"/>
            <a:t>Indentation is the number of whitespace or tab characters before the code.</a:t>
          </a:r>
        </a:p>
      </dgm:t>
    </dgm:pt>
    <dgm:pt modelId="{231A2151-5CF8-4E60-8325-C69A28FFAA4E}" type="parTrans" cxnId="{D5A7F8F5-F5AB-4165-8B7B-016D877B796C}">
      <dgm:prSet/>
      <dgm:spPr/>
      <dgm:t>
        <a:bodyPr/>
        <a:lstStyle/>
        <a:p>
          <a:endParaRPr lang="en-US"/>
        </a:p>
      </dgm:t>
    </dgm:pt>
    <dgm:pt modelId="{525A4439-7935-4C0D-8FC4-6E81F6124365}" type="sibTrans" cxnId="{D5A7F8F5-F5AB-4165-8B7B-016D877B796C}">
      <dgm:prSet/>
      <dgm:spPr/>
      <dgm:t>
        <a:bodyPr/>
        <a:lstStyle/>
        <a:p>
          <a:endParaRPr lang="en-US"/>
        </a:p>
      </dgm:t>
    </dgm:pt>
    <dgm:pt modelId="{1783D668-9275-4E54-83C6-8FB379A54E82}">
      <dgm:prSet/>
      <dgm:spPr/>
      <dgm:t>
        <a:bodyPr/>
        <a:lstStyle/>
        <a:p>
          <a:r>
            <a:rPr lang="en-US" dirty="0"/>
            <a:t>If you put code in the wrong block then you will get unexpected behavior</a:t>
          </a:r>
        </a:p>
      </dgm:t>
    </dgm:pt>
    <dgm:pt modelId="{315A206C-C58B-49FE-BE03-1FABFA3EDD1E}" type="parTrans" cxnId="{9B0DCA2B-F8BB-471C-BAC9-FD690EFEBCA4}">
      <dgm:prSet/>
      <dgm:spPr/>
      <dgm:t>
        <a:bodyPr/>
        <a:lstStyle/>
        <a:p>
          <a:endParaRPr lang="en-US"/>
        </a:p>
      </dgm:t>
    </dgm:pt>
    <dgm:pt modelId="{E1227D85-2CFF-4339-B8FA-BA83A6EA6B59}" type="sibTrans" cxnId="{9B0DCA2B-F8BB-471C-BAC9-FD690EFEBCA4}">
      <dgm:prSet/>
      <dgm:spPr/>
      <dgm:t>
        <a:bodyPr/>
        <a:lstStyle/>
        <a:p>
          <a:endParaRPr lang="en-US"/>
        </a:p>
      </dgm:t>
    </dgm:pt>
    <dgm:pt modelId="{115D046A-4A3D-4D8F-9340-B7251FB50EB0}" type="pres">
      <dgm:prSet presAssocID="{7E345A0E-E826-4883-AC66-027E2854C289}" presName="Name0" presStyleCnt="0">
        <dgm:presLayoutVars>
          <dgm:dir/>
          <dgm:animLvl val="lvl"/>
          <dgm:resizeHandles val="exact"/>
        </dgm:presLayoutVars>
      </dgm:prSet>
      <dgm:spPr/>
    </dgm:pt>
    <dgm:pt modelId="{FCB0B821-40C6-489A-9944-918A8A9CDE6B}" type="pres">
      <dgm:prSet presAssocID="{B5C4492C-3FAA-4D78-9529-AC34A13C572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AE061F9-E5DF-43CE-AA1B-A23CCCDF4EEA}" type="pres">
      <dgm:prSet presAssocID="{E3EA712A-3B13-44CC-A725-507486F83E62}" presName="parTxOnlySpace" presStyleCnt="0"/>
      <dgm:spPr/>
    </dgm:pt>
    <dgm:pt modelId="{C2BD3A6A-6735-40C6-8DBF-DCC89C731178}" type="pres">
      <dgm:prSet presAssocID="{32EF7B56-38BC-4578-AB83-AB7C4C13875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27613DC-8151-479F-847D-4ADDE74F658F}" type="pres">
      <dgm:prSet presAssocID="{525A4439-7935-4C0D-8FC4-6E81F6124365}" presName="parTxOnlySpace" presStyleCnt="0"/>
      <dgm:spPr/>
    </dgm:pt>
    <dgm:pt modelId="{A0DF61B6-6910-44FE-A8E4-3DA9B0585D58}" type="pres">
      <dgm:prSet presAssocID="{1783D668-9275-4E54-83C6-8FB379A54E8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0BE1F11-65E2-4A96-831A-6DC1A457374F}" srcId="{7E345A0E-E826-4883-AC66-027E2854C289}" destId="{B5C4492C-3FAA-4D78-9529-AC34A13C5722}" srcOrd="0" destOrd="0" parTransId="{F00F7479-2426-495F-A06B-A3CA1E80B2DC}" sibTransId="{E3EA712A-3B13-44CC-A725-507486F83E62}"/>
    <dgm:cxn modelId="{647B4C18-181B-49C0-AB68-AA038BC7677D}" type="presOf" srcId="{B5C4492C-3FAA-4D78-9529-AC34A13C5722}" destId="{FCB0B821-40C6-489A-9944-918A8A9CDE6B}" srcOrd="0" destOrd="0" presId="urn:microsoft.com/office/officeart/2005/8/layout/chevron1"/>
    <dgm:cxn modelId="{1F3AC518-D78D-4531-9431-EB0BFA16FE1F}" type="presOf" srcId="{1783D668-9275-4E54-83C6-8FB379A54E82}" destId="{A0DF61B6-6910-44FE-A8E4-3DA9B0585D58}" srcOrd="0" destOrd="0" presId="urn:microsoft.com/office/officeart/2005/8/layout/chevron1"/>
    <dgm:cxn modelId="{9B0DCA2B-F8BB-471C-BAC9-FD690EFEBCA4}" srcId="{7E345A0E-E826-4883-AC66-027E2854C289}" destId="{1783D668-9275-4E54-83C6-8FB379A54E82}" srcOrd="2" destOrd="0" parTransId="{315A206C-C58B-49FE-BE03-1FABFA3EDD1E}" sibTransId="{E1227D85-2CFF-4339-B8FA-BA83A6EA6B59}"/>
    <dgm:cxn modelId="{E6F59FAF-115A-40F8-B587-009590073C05}" type="presOf" srcId="{7E345A0E-E826-4883-AC66-027E2854C289}" destId="{115D046A-4A3D-4D8F-9340-B7251FB50EB0}" srcOrd="0" destOrd="0" presId="urn:microsoft.com/office/officeart/2005/8/layout/chevron1"/>
    <dgm:cxn modelId="{4D50E7EF-CA9B-45A7-BDAF-9453A2FE0C48}" type="presOf" srcId="{32EF7B56-38BC-4578-AB83-AB7C4C13875F}" destId="{C2BD3A6A-6735-40C6-8DBF-DCC89C731178}" srcOrd="0" destOrd="0" presId="urn:microsoft.com/office/officeart/2005/8/layout/chevron1"/>
    <dgm:cxn modelId="{D5A7F8F5-F5AB-4165-8B7B-016D877B796C}" srcId="{7E345A0E-E826-4883-AC66-027E2854C289}" destId="{32EF7B56-38BC-4578-AB83-AB7C4C13875F}" srcOrd="1" destOrd="0" parTransId="{231A2151-5CF8-4E60-8325-C69A28FFAA4E}" sibTransId="{525A4439-7935-4C0D-8FC4-6E81F6124365}"/>
    <dgm:cxn modelId="{67E3D6F7-951C-4613-B466-D74DB937D12C}" type="presParOf" srcId="{115D046A-4A3D-4D8F-9340-B7251FB50EB0}" destId="{FCB0B821-40C6-489A-9944-918A8A9CDE6B}" srcOrd="0" destOrd="0" presId="urn:microsoft.com/office/officeart/2005/8/layout/chevron1"/>
    <dgm:cxn modelId="{D9A16246-57A3-415C-8624-DA8CEBFFE0E2}" type="presParOf" srcId="{115D046A-4A3D-4D8F-9340-B7251FB50EB0}" destId="{0AE061F9-E5DF-43CE-AA1B-A23CCCDF4EEA}" srcOrd="1" destOrd="0" presId="urn:microsoft.com/office/officeart/2005/8/layout/chevron1"/>
    <dgm:cxn modelId="{9FD3140E-6DCF-4C36-9593-3241DDF35525}" type="presParOf" srcId="{115D046A-4A3D-4D8F-9340-B7251FB50EB0}" destId="{C2BD3A6A-6735-40C6-8DBF-DCC89C731178}" srcOrd="2" destOrd="0" presId="urn:microsoft.com/office/officeart/2005/8/layout/chevron1"/>
    <dgm:cxn modelId="{511AB638-5EC7-4AC2-BFA1-B1A367A460E6}" type="presParOf" srcId="{115D046A-4A3D-4D8F-9340-B7251FB50EB0}" destId="{C27613DC-8151-479F-847D-4ADDE74F658F}" srcOrd="3" destOrd="0" presId="urn:microsoft.com/office/officeart/2005/8/layout/chevron1"/>
    <dgm:cxn modelId="{E16BDCA4-C019-48ED-8D38-FEF834C3E639}" type="presParOf" srcId="{115D046A-4A3D-4D8F-9340-B7251FB50EB0}" destId="{A0DF61B6-6910-44FE-A8E4-3DA9B0585D5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3F45A6-81FE-4B35-B5B0-F2B89C62E58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5DBF80A-0246-4E0A-8E73-9100CB199BE2}">
      <dgm:prSet/>
      <dgm:spPr/>
      <dgm:t>
        <a:bodyPr/>
        <a:lstStyle/>
        <a:p>
          <a:r>
            <a:rPr lang="en-US" dirty="0"/>
            <a:t>Allows us to go(break) out of a loop preliminary. </a:t>
          </a:r>
        </a:p>
      </dgm:t>
    </dgm:pt>
    <dgm:pt modelId="{6DF9D22C-CD13-4D00-914F-589971D0EAE1}" type="parTrans" cxnId="{372FB5DD-9479-4632-B7A5-9202381A3C9E}">
      <dgm:prSet/>
      <dgm:spPr/>
      <dgm:t>
        <a:bodyPr/>
        <a:lstStyle/>
        <a:p>
          <a:endParaRPr lang="en-US"/>
        </a:p>
      </dgm:t>
    </dgm:pt>
    <dgm:pt modelId="{5664B4CB-B8C0-48DE-8AD8-854731C89EFD}" type="sibTrans" cxnId="{372FB5DD-9479-4632-B7A5-9202381A3C9E}">
      <dgm:prSet/>
      <dgm:spPr/>
      <dgm:t>
        <a:bodyPr/>
        <a:lstStyle/>
        <a:p>
          <a:endParaRPr lang="en-US"/>
        </a:p>
      </dgm:t>
    </dgm:pt>
    <dgm:pt modelId="{4781EA49-17ED-41E6-B10C-E1457815652A}">
      <dgm:prSet/>
      <dgm:spPr/>
      <dgm:t>
        <a:bodyPr/>
        <a:lstStyle/>
        <a:p>
          <a:r>
            <a:rPr lang="en-US"/>
            <a:t>Adds a bit of controllability to a while loop.</a:t>
          </a:r>
        </a:p>
      </dgm:t>
    </dgm:pt>
    <dgm:pt modelId="{ABBDCB8E-A3AD-4B9F-95CD-7F26AB7A4D2E}" type="parTrans" cxnId="{9C57862F-9CBD-4FB2-81AB-0347C01E0F27}">
      <dgm:prSet/>
      <dgm:spPr/>
      <dgm:t>
        <a:bodyPr/>
        <a:lstStyle/>
        <a:p>
          <a:endParaRPr lang="en-US"/>
        </a:p>
      </dgm:t>
    </dgm:pt>
    <dgm:pt modelId="{647C4D49-9835-40AB-8D96-0D0A4FEB2432}" type="sibTrans" cxnId="{9C57862F-9CBD-4FB2-81AB-0347C01E0F27}">
      <dgm:prSet/>
      <dgm:spPr/>
      <dgm:t>
        <a:bodyPr/>
        <a:lstStyle/>
        <a:p>
          <a:endParaRPr lang="en-US"/>
        </a:p>
      </dgm:t>
    </dgm:pt>
    <dgm:pt modelId="{C402F6FB-9FEE-44FE-B11C-48990AD7C15D}">
      <dgm:prSet/>
      <dgm:spPr/>
      <dgm:t>
        <a:bodyPr/>
        <a:lstStyle/>
        <a:p>
          <a:r>
            <a:rPr lang="en-US"/>
            <a:t>Usually used with an if.</a:t>
          </a:r>
        </a:p>
      </dgm:t>
    </dgm:pt>
    <dgm:pt modelId="{081F38E2-67BF-4C65-B3E5-0E971E4A130F}" type="parTrans" cxnId="{B7FFF71C-AC04-47AE-B913-54A032829F80}">
      <dgm:prSet/>
      <dgm:spPr/>
      <dgm:t>
        <a:bodyPr/>
        <a:lstStyle/>
        <a:p>
          <a:endParaRPr lang="en-US"/>
        </a:p>
      </dgm:t>
    </dgm:pt>
    <dgm:pt modelId="{92648034-4FD6-4078-8EC1-30DD7B0201C3}" type="sibTrans" cxnId="{B7FFF71C-AC04-47AE-B913-54A032829F80}">
      <dgm:prSet/>
      <dgm:spPr/>
      <dgm:t>
        <a:bodyPr/>
        <a:lstStyle/>
        <a:p>
          <a:endParaRPr lang="en-US"/>
        </a:p>
      </dgm:t>
    </dgm:pt>
    <dgm:pt modelId="{107997E2-FFB1-4430-8FA9-6B43886C88A1}">
      <dgm:prSet/>
      <dgm:spPr/>
      <dgm:t>
        <a:bodyPr/>
        <a:lstStyle/>
        <a:p>
          <a:r>
            <a:rPr lang="en-US"/>
            <a:t>Can also be used in a for loop.</a:t>
          </a:r>
        </a:p>
      </dgm:t>
    </dgm:pt>
    <dgm:pt modelId="{149C2532-E241-4AD7-8589-AB1EF453C74C}" type="parTrans" cxnId="{A5F70B84-D25A-443A-9134-BFA3FEB380EC}">
      <dgm:prSet/>
      <dgm:spPr/>
      <dgm:t>
        <a:bodyPr/>
        <a:lstStyle/>
        <a:p>
          <a:endParaRPr lang="en-US"/>
        </a:p>
      </dgm:t>
    </dgm:pt>
    <dgm:pt modelId="{74998248-170C-414E-A52C-C20F8CF07E72}" type="sibTrans" cxnId="{A5F70B84-D25A-443A-9134-BFA3FEB380EC}">
      <dgm:prSet/>
      <dgm:spPr/>
      <dgm:t>
        <a:bodyPr/>
        <a:lstStyle/>
        <a:p>
          <a:endParaRPr lang="en-US"/>
        </a:p>
      </dgm:t>
    </dgm:pt>
    <dgm:pt modelId="{E0D234A9-0EDA-48D0-8D61-787F94091FA8}" type="pres">
      <dgm:prSet presAssocID="{DE3F45A6-81FE-4B35-B5B0-F2B89C62E585}" presName="diagram" presStyleCnt="0">
        <dgm:presLayoutVars>
          <dgm:dir/>
          <dgm:resizeHandles val="exact"/>
        </dgm:presLayoutVars>
      </dgm:prSet>
      <dgm:spPr/>
    </dgm:pt>
    <dgm:pt modelId="{AF18072E-E0F0-40FD-91E4-3C8BBD50FAC0}" type="pres">
      <dgm:prSet presAssocID="{65DBF80A-0246-4E0A-8E73-9100CB199BE2}" presName="node" presStyleLbl="node1" presStyleIdx="0" presStyleCnt="4">
        <dgm:presLayoutVars>
          <dgm:bulletEnabled val="1"/>
        </dgm:presLayoutVars>
      </dgm:prSet>
      <dgm:spPr/>
    </dgm:pt>
    <dgm:pt modelId="{ED9653E9-9C3A-4745-BF6B-C7E79CF48BE6}" type="pres">
      <dgm:prSet presAssocID="{5664B4CB-B8C0-48DE-8AD8-854731C89EFD}" presName="sibTrans" presStyleCnt="0"/>
      <dgm:spPr/>
    </dgm:pt>
    <dgm:pt modelId="{3467B391-BE7D-4819-BC46-B03B5BF7F30F}" type="pres">
      <dgm:prSet presAssocID="{4781EA49-17ED-41E6-B10C-E1457815652A}" presName="node" presStyleLbl="node1" presStyleIdx="1" presStyleCnt="4">
        <dgm:presLayoutVars>
          <dgm:bulletEnabled val="1"/>
        </dgm:presLayoutVars>
      </dgm:prSet>
      <dgm:spPr/>
    </dgm:pt>
    <dgm:pt modelId="{AD46B601-354D-4E12-BE66-3968FF8811AC}" type="pres">
      <dgm:prSet presAssocID="{647C4D49-9835-40AB-8D96-0D0A4FEB2432}" presName="sibTrans" presStyleCnt="0"/>
      <dgm:spPr/>
    </dgm:pt>
    <dgm:pt modelId="{0A1D38BA-23E5-40B8-B4F4-6F2C2EA831CC}" type="pres">
      <dgm:prSet presAssocID="{C402F6FB-9FEE-44FE-B11C-48990AD7C15D}" presName="node" presStyleLbl="node1" presStyleIdx="2" presStyleCnt="4">
        <dgm:presLayoutVars>
          <dgm:bulletEnabled val="1"/>
        </dgm:presLayoutVars>
      </dgm:prSet>
      <dgm:spPr/>
    </dgm:pt>
    <dgm:pt modelId="{92C7BACC-D986-4FB1-B5F0-3393DA6133B1}" type="pres">
      <dgm:prSet presAssocID="{92648034-4FD6-4078-8EC1-30DD7B0201C3}" presName="sibTrans" presStyleCnt="0"/>
      <dgm:spPr/>
    </dgm:pt>
    <dgm:pt modelId="{EBFB3EC7-F303-4DE8-B898-2AD30E3472DA}" type="pres">
      <dgm:prSet presAssocID="{107997E2-FFB1-4430-8FA9-6B43886C88A1}" presName="node" presStyleLbl="node1" presStyleIdx="3" presStyleCnt="4">
        <dgm:presLayoutVars>
          <dgm:bulletEnabled val="1"/>
        </dgm:presLayoutVars>
      </dgm:prSet>
      <dgm:spPr/>
    </dgm:pt>
  </dgm:ptLst>
  <dgm:cxnLst>
    <dgm:cxn modelId="{28F92916-7FC5-475B-AD16-4261EF1D623B}" type="presOf" srcId="{107997E2-FFB1-4430-8FA9-6B43886C88A1}" destId="{EBFB3EC7-F303-4DE8-B898-2AD30E3472DA}" srcOrd="0" destOrd="0" presId="urn:microsoft.com/office/officeart/2005/8/layout/default"/>
    <dgm:cxn modelId="{B7FFF71C-AC04-47AE-B913-54A032829F80}" srcId="{DE3F45A6-81FE-4B35-B5B0-F2B89C62E585}" destId="{C402F6FB-9FEE-44FE-B11C-48990AD7C15D}" srcOrd="2" destOrd="0" parTransId="{081F38E2-67BF-4C65-B3E5-0E971E4A130F}" sibTransId="{92648034-4FD6-4078-8EC1-30DD7B0201C3}"/>
    <dgm:cxn modelId="{9C57862F-9CBD-4FB2-81AB-0347C01E0F27}" srcId="{DE3F45A6-81FE-4B35-B5B0-F2B89C62E585}" destId="{4781EA49-17ED-41E6-B10C-E1457815652A}" srcOrd="1" destOrd="0" parTransId="{ABBDCB8E-A3AD-4B9F-95CD-7F26AB7A4D2E}" sibTransId="{647C4D49-9835-40AB-8D96-0D0A4FEB2432}"/>
    <dgm:cxn modelId="{131B8B53-2E2C-4E65-8392-9BE46A098D82}" type="presOf" srcId="{4781EA49-17ED-41E6-B10C-E1457815652A}" destId="{3467B391-BE7D-4819-BC46-B03B5BF7F30F}" srcOrd="0" destOrd="0" presId="urn:microsoft.com/office/officeart/2005/8/layout/default"/>
    <dgm:cxn modelId="{A5F70B84-D25A-443A-9134-BFA3FEB380EC}" srcId="{DE3F45A6-81FE-4B35-B5B0-F2B89C62E585}" destId="{107997E2-FFB1-4430-8FA9-6B43886C88A1}" srcOrd="3" destOrd="0" parTransId="{149C2532-E241-4AD7-8589-AB1EF453C74C}" sibTransId="{74998248-170C-414E-A52C-C20F8CF07E72}"/>
    <dgm:cxn modelId="{099E7C8D-0990-467D-A410-D05B42587770}" type="presOf" srcId="{65DBF80A-0246-4E0A-8E73-9100CB199BE2}" destId="{AF18072E-E0F0-40FD-91E4-3C8BBD50FAC0}" srcOrd="0" destOrd="0" presId="urn:microsoft.com/office/officeart/2005/8/layout/default"/>
    <dgm:cxn modelId="{ACF0B3C4-FB76-42BE-9515-94127943B082}" type="presOf" srcId="{C402F6FB-9FEE-44FE-B11C-48990AD7C15D}" destId="{0A1D38BA-23E5-40B8-B4F4-6F2C2EA831CC}" srcOrd="0" destOrd="0" presId="urn:microsoft.com/office/officeart/2005/8/layout/default"/>
    <dgm:cxn modelId="{DCD57ECA-C48F-4E98-82BC-3ECFABA31760}" type="presOf" srcId="{DE3F45A6-81FE-4B35-B5B0-F2B89C62E585}" destId="{E0D234A9-0EDA-48D0-8D61-787F94091FA8}" srcOrd="0" destOrd="0" presId="urn:microsoft.com/office/officeart/2005/8/layout/default"/>
    <dgm:cxn modelId="{372FB5DD-9479-4632-B7A5-9202381A3C9E}" srcId="{DE3F45A6-81FE-4B35-B5B0-F2B89C62E585}" destId="{65DBF80A-0246-4E0A-8E73-9100CB199BE2}" srcOrd="0" destOrd="0" parTransId="{6DF9D22C-CD13-4D00-914F-589971D0EAE1}" sibTransId="{5664B4CB-B8C0-48DE-8AD8-854731C89EFD}"/>
    <dgm:cxn modelId="{B1F31308-4221-4166-891F-93899503C2AF}" type="presParOf" srcId="{E0D234A9-0EDA-48D0-8D61-787F94091FA8}" destId="{AF18072E-E0F0-40FD-91E4-3C8BBD50FAC0}" srcOrd="0" destOrd="0" presId="urn:microsoft.com/office/officeart/2005/8/layout/default"/>
    <dgm:cxn modelId="{C9351D44-627B-432E-B3C6-6E32AF6D7F1D}" type="presParOf" srcId="{E0D234A9-0EDA-48D0-8D61-787F94091FA8}" destId="{ED9653E9-9C3A-4745-BF6B-C7E79CF48BE6}" srcOrd="1" destOrd="0" presId="urn:microsoft.com/office/officeart/2005/8/layout/default"/>
    <dgm:cxn modelId="{5B0BCB6D-A7C3-4090-8039-93D31B3E243E}" type="presParOf" srcId="{E0D234A9-0EDA-48D0-8D61-787F94091FA8}" destId="{3467B391-BE7D-4819-BC46-B03B5BF7F30F}" srcOrd="2" destOrd="0" presId="urn:microsoft.com/office/officeart/2005/8/layout/default"/>
    <dgm:cxn modelId="{4F682A42-597F-4F8A-80EA-597E2EF8A70C}" type="presParOf" srcId="{E0D234A9-0EDA-48D0-8D61-787F94091FA8}" destId="{AD46B601-354D-4E12-BE66-3968FF8811AC}" srcOrd="3" destOrd="0" presId="urn:microsoft.com/office/officeart/2005/8/layout/default"/>
    <dgm:cxn modelId="{950E6A53-0446-4928-B2AD-B4DE5E2CE948}" type="presParOf" srcId="{E0D234A9-0EDA-48D0-8D61-787F94091FA8}" destId="{0A1D38BA-23E5-40B8-B4F4-6F2C2EA831CC}" srcOrd="4" destOrd="0" presId="urn:microsoft.com/office/officeart/2005/8/layout/default"/>
    <dgm:cxn modelId="{91DD76CC-F58E-450D-8984-0DBF1D922394}" type="presParOf" srcId="{E0D234A9-0EDA-48D0-8D61-787F94091FA8}" destId="{92C7BACC-D986-4FB1-B5F0-3393DA6133B1}" srcOrd="5" destOrd="0" presId="urn:microsoft.com/office/officeart/2005/8/layout/default"/>
    <dgm:cxn modelId="{904673E0-73D0-4368-9AF6-6DB62E238759}" type="presParOf" srcId="{E0D234A9-0EDA-48D0-8D61-787F94091FA8}" destId="{EBFB3EC7-F303-4DE8-B898-2AD30E3472D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82815-257E-4BEE-BA88-A2428B3BA467}">
      <dsp:nvSpPr>
        <dsp:cNvPr id="0" name=""/>
        <dsp:cNvSpPr/>
      </dsp:nvSpPr>
      <dsp:spPr>
        <a:xfrm>
          <a:off x="271643" y="919341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3C660-CA03-4544-97A1-516A89C12EBC}">
      <dsp:nvSpPr>
        <dsp:cNvPr id="0" name=""/>
        <dsp:cNvSpPr/>
      </dsp:nvSpPr>
      <dsp:spPr>
        <a:xfrm>
          <a:off x="45148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94993-73DE-4673-B534-461964EEDF72}">
      <dsp:nvSpPr>
        <dsp:cNvPr id="0" name=""/>
        <dsp:cNvSpPr/>
      </dsp:nvSpPr>
      <dsp:spPr>
        <a:xfrm>
          <a:off x="1881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Variables</a:t>
          </a:r>
        </a:p>
      </dsp:txBody>
      <dsp:txXfrm>
        <a:off x="1881" y="2026059"/>
        <a:ext cx="1383398" cy="553359"/>
      </dsp:txXfrm>
    </dsp:sp>
    <dsp:sp modelId="{57DE3F4B-A1D2-4AED-BE50-779C74130973}">
      <dsp:nvSpPr>
        <dsp:cNvPr id="0" name=""/>
        <dsp:cNvSpPr/>
      </dsp:nvSpPr>
      <dsp:spPr>
        <a:xfrm>
          <a:off x="1897136" y="919341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731C6-CCF9-4F99-95F2-55E459851755}">
      <dsp:nvSpPr>
        <dsp:cNvPr id="0" name=""/>
        <dsp:cNvSpPr/>
      </dsp:nvSpPr>
      <dsp:spPr>
        <a:xfrm>
          <a:off x="2076978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B13EB-5276-415D-A5AD-293440E30207}">
      <dsp:nvSpPr>
        <dsp:cNvPr id="0" name=""/>
        <dsp:cNvSpPr/>
      </dsp:nvSpPr>
      <dsp:spPr>
        <a:xfrm>
          <a:off x="1627374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Arithmetic operators</a:t>
          </a:r>
        </a:p>
      </dsp:txBody>
      <dsp:txXfrm>
        <a:off x="1627374" y="2026059"/>
        <a:ext cx="1383398" cy="553359"/>
      </dsp:txXfrm>
    </dsp:sp>
    <dsp:sp modelId="{51401BC0-9119-4A97-B449-636E90E3872C}">
      <dsp:nvSpPr>
        <dsp:cNvPr id="0" name=""/>
        <dsp:cNvSpPr/>
      </dsp:nvSpPr>
      <dsp:spPr>
        <a:xfrm>
          <a:off x="3522630" y="919341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520C1-D371-4D97-A421-077FF777FE5E}">
      <dsp:nvSpPr>
        <dsp:cNvPr id="0" name=""/>
        <dsp:cNvSpPr/>
      </dsp:nvSpPr>
      <dsp:spPr>
        <a:xfrm>
          <a:off x="3702471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7194A-AB55-4E22-A55F-A5AC25E204CD}">
      <dsp:nvSpPr>
        <dsp:cNvPr id="0" name=""/>
        <dsp:cNvSpPr/>
      </dsp:nvSpPr>
      <dsp:spPr>
        <a:xfrm>
          <a:off x="3252867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Boolean logic</a:t>
          </a:r>
        </a:p>
      </dsp:txBody>
      <dsp:txXfrm>
        <a:off x="3252867" y="2026059"/>
        <a:ext cx="1383398" cy="553359"/>
      </dsp:txXfrm>
    </dsp:sp>
    <dsp:sp modelId="{993CC135-2897-4665-898E-45940966A370}">
      <dsp:nvSpPr>
        <dsp:cNvPr id="0" name=""/>
        <dsp:cNvSpPr/>
      </dsp:nvSpPr>
      <dsp:spPr>
        <a:xfrm>
          <a:off x="5148123" y="919341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05ED7-20A9-40EC-8061-06CD3C4EB9F5}">
      <dsp:nvSpPr>
        <dsp:cNvPr id="0" name=""/>
        <dsp:cNvSpPr/>
      </dsp:nvSpPr>
      <dsp:spPr>
        <a:xfrm>
          <a:off x="532796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45CD6-60AD-470A-8C4C-175043B5D222}">
      <dsp:nvSpPr>
        <dsp:cNvPr id="0" name=""/>
        <dsp:cNvSpPr/>
      </dsp:nvSpPr>
      <dsp:spPr>
        <a:xfrm>
          <a:off x="4878360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String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Formatting</a:t>
          </a:r>
        </a:p>
      </dsp:txBody>
      <dsp:txXfrm>
        <a:off x="4878360" y="2026059"/>
        <a:ext cx="1383398" cy="553359"/>
      </dsp:txXfrm>
    </dsp:sp>
    <dsp:sp modelId="{FF28456F-C1CF-4525-8798-19A210075AA5}">
      <dsp:nvSpPr>
        <dsp:cNvPr id="0" name=""/>
        <dsp:cNvSpPr/>
      </dsp:nvSpPr>
      <dsp:spPr>
        <a:xfrm>
          <a:off x="271643" y="2925268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2B3-D6F3-42A8-9F31-7EE7F5A3F288}">
      <dsp:nvSpPr>
        <dsp:cNvPr id="0" name=""/>
        <dsp:cNvSpPr/>
      </dsp:nvSpPr>
      <dsp:spPr>
        <a:xfrm>
          <a:off x="451485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36CCA-530A-4168-A3B3-884293B57EB7}">
      <dsp:nvSpPr>
        <dsp:cNvPr id="0" name=""/>
        <dsp:cNvSpPr/>
      </dsp:nvSpPr>
      <dsp:spPr>
        <a:xfrm>
          <a:off x="1881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Printing</a:t>
          </a:r>
        </a:p>
      </dsp:txBody>
      <dsp:txXfrm>
        <a:off x="1881" y="4031987"/>
        <a:ext cx="1383398" cy="553359"/>
      </dsp:txXfrm>
    </dsp:sp>
    <dsp:sp modelId="{B60FA13A-AFFA-4FAB-B870-AD503781D475}">
      <dsp:nvSpPr>
        <dsp:cNvPr id="0" name=""/>
        <dsp:cNvSpPr/>
      </dsp:nvSpPr>
      <dsp:spPr>
        <a:xfrm>
          <a:off x="1897136" y="2925268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4C150-E747-43D8-9E34-4E65AA24E165}">
      <dsp:nvSpPr>
        <dsp:cNvPr id="0" name=""/>
        <dsp:cNvSpPr/>
      </dsp:nvSpPr>
      <dsp:spPr>
        <a:xfrm>
          <a:off x="2076978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D57EB-17D4-4877-B024-A0AF3CA77737}">
      <dsp:nvSpPr>
        <dsp:cNvPr id="0" name=""/>
        <dsp:cNvSpPr/>
      </dsp:nvSpPr>
      <dsp:spPr>
        <a:xfrm>
          <a:off x="1627374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Conditional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statements</a:t>
          </a:r>
        </a:p>
      </dsp:txBody>
      <dsp:txXfrm>
        <a:off x="1627374" y="4031987"/>
        <a:ext cx="1383398" cy="553359"/>
      </dsp:txXfrm>
    </dsp:sp>
    <dsp:sp modelId="{7AD72D84-2B99-4D40-A9EC-2949AA5B4C71}">
      <dsp:nvSpPr>
        <dsp:cNvPr id="0" name=""/>
        <dsp:cNvSpPr/>
      </dsp:nvSpPr>
      <dsp:spPr>
        <a:xfrm>
          <a:off x="3522630" y="2925268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6D2C5-0794-45AD-97E1-085C625D5C02}">
      <dsp:nvSpPr>
        <dsp:cNvPr id="0" name=""/>
        <dsp:cNvSpPr/>
      </dsp:nvSpPr>
      <dsp:spPr>
        <a:xfrm>
          <a:off x="3702471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14406-4B2D-45E4-A95E-C46DB5C78D73}">
      <dsp:nvSpPr>
        <dsp:cNvPr id="0" name=""/>
        <dsp:cNvSpPr/>
      </dsp:nvSpPr>
      <dsp:spPr>
        <a:xfrm>
          <a:off x="3252867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Loops</a:t>
          </a:r>
        </a:p>
      </dsp:txBody>
      <dsp:txXfrm>
        <a:off x="3252867" y="4031987"/>
        <a:ext cx="1383398" cy="553359"/>
      </dsp:txXfrm>
    </dsp:sp>
    <dsp:sp modelId="{32FC64A9-84F9-4FEF-90E6-48AC40F0CB21}">
      <dsp:nvSpPr>
        <dsp:cNvPr id="0" name=""/>
        <dsp:cNvSpPr/>
      </dsp:nvSpPr>
      <dsp:spPr>
        <a:xfrm>
          <a:off x="5148123" y="2925268"/>
          <a:ext cx="843873" cy="843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104A3-944E-406F-88BD-C77C51934F29}">
      <dsp:nvSpPr>
        <dsp:cNvPr id="0" name=""/>
        <dsp:cNvSpPr/>
      </dsp:nvSpPr>
      <dsp:spPr>
        <a:xfrm>
          <a:off x="5327965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38CED-1221-4B9C-9B77-1EBCFD30CF19}">
      <dsp:nvSpPr>
        <dsp:cNvPr id="0" name=""/>
        <dsp:cNvSpPr/>
      </dsp:nvSpPr>
      <dsp:spPr>
        <a:xfrm>
          <a:off x="4878360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Exercises</a:t>
          </a:r>
        </a:p>
      </dsp:txBody>
      <dsp:txXfrm>
        <a:off x="4878360" y="4031987"/>
        <a:ext cx="1383398" cy="55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B821-40C6-489A-9944-918A8A9CDE6B}">
      <dsp:nvSpPr>
        <dsp:cNvPr id="0" name=""/>
        <dsp:cNvSpPr/>
      </dsp:nvSpPr>
      <dsp:spPr>
        <a:xfrm>
          <a:off x="2886" y="237251"/>
          <a:ext cx="3516617" cy="14066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 is grouped by its indentation</a:t>
          </a:r>
        </a:p>
      </dsp:txBody>
      <dsp:txXfrm>
        <a:off x="706210" y="237251"/>
        <a:ext cx="2109970" cy="1406647"/>
      </dsp:txXfrm>
    </dsp:sp>
    <dsp:sp modelId="{C2BD3A6A-6735-40C6-8DBF-DCC89C731178}">
      <dsp:nvSpPr>
        <dsp:cNvPr id="0" name=""/>
        <dsp:cNvSpPr/>
      </dsp:nvSpPr>
      <dsp:spPr>
        <a:xfrm>
          <a:off x="3167842" y="237251"/>
          <a:ext cx="3516617" cy="14066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Indentation is the number of whitespace or tab characters before the code.</a:t>
          </a:r>
        </a:p>
      </dsp:txBody>
      <dsp:txXfrm>
        <a:off x="3871166" y="237251"/>
        <a:ext cx="2109970" cy="1406647"/>
      </dsp:txXfrm>
    </dsp:sp>
    <dsp:sp modelId="{A0DF61B6-6910-44FE-A8E4-3DA9B0585D58}">
      <dsp:nvSpPr>
        <dsp:cNvPr id="0" name=""/>
        <dsp:cNvSpPr/>
      </dsp:nvSpPr>
      <dsp:spPr>
        <a:xfrm>
          <a:off x="6332798" y="237251"/>
          <a:ext cx="3516617" cy="14066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you put code in the wrong block then you will get unexpected behavior</a:t>
          </a:r>
        </a:p>
      </dsp:txBody>
      <dsp:txXfrm>
        <a:off x="7036122" y="237251"/>
        <a:ext cx="2109970" cy="1406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8072E-E0F0-40FD-91E4-3C8BBD50FAC0}">
      <dsp:nvSpPr>
        <dsp:cNvPr id="0" name=""/>
        <dsp:cNvSpPr/>
      </dsp:nvSpPr>
      <dsp:spPr>
        <a:xfrm>
          <a:off x="600" y="1141059"/>
          <a:ext cx="2340646" cy="14043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Allows us to go(break) out of a loop preliminary. </a:t>
          </a:r>
        </a:p>
      </dsp:txBody>
      <dsp:txXfrm>
        <a:off x="600" y="1141059"/>
        <a:ext cx="2340646" cy="1404387"/>
      </dsp:txXfrm>
    </dsp:sp>
    <dsp:sp modelId="{3467B391-BE7D-4819-BC46-B03B5BF7F30F}">
      <dsp:nvSpPr>
        <dsp:cNvPr id="0" name=""/>
        <dsp:cNvSpPr/>
      </dsp:nvSpPr>
      <dsp:spPr>
        <a:xfrm>
          <a:off x="2575310" y="1141059"/>
          <a:ext cx="2340646" cy="14043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Adds a bit of controllability to a while loop.</a:t>
          </a:r>
        </a:p>
      </dsp:txBody>
      <dsp:txXfrm>
        <a:off x="2575310" y="1141059"/>
        <a:ext cx="2340646" cy="1404387"/>
      </dsp:txXfrm>
    </dsp:sp>
    <dsp:sp modelId="{0A1D38BA-23E5-40B8-B4F4-6F2C2EA831CC}">
      <dsp:nvSpPr>
        <dsp:cNvPr id="0" name=""/>
        <dsp:cNvSpPr/>
      </dsp:nvSpPr>
      <dsp:spPr>
        <a:xfrm>
          <a:off x="600" y="2779511"/>
          <a:ext cx="2340646" cy="14043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Usually used with an if.</a:t>
          </a:r>
        </a:p>
      </dsp:txBody>
      <dsp:txXfrm>
        <a:off x="600" y="2779511"/>
        <a:ext cx="2340646" cy="1404387"/>
      </dsp:txXfrm>
    </dsp:sp>
    <dsp:sp modelId="{EBFB3EC7-F303-4DE8-B898-2AD30E3472DA}">
      <dsp:nvSpPr>
        <dsp:cNvPr id="0" name=""/>
        <dsp:cNvSpPr/>
      </dsp:nvSpPr>
      <dsp:spPr>
        <a:xfrm>
          <a:off x="2575310" y="2779511"/>
          <a:ext cx="2340646" cy="14043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also be used in a for loop.</a:t>
          </a:r>
        </a:p>
      </dsp:txBody>
      <dsp:txXfrm>
        <a:off x="2575310" y="2779511"/>
        <a:ext cx="2340646" cy="1404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948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84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872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300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79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51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94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893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510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81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20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964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517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962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798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539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027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09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9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19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96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927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144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758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46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923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A5AC1-06F2-441A-8C0E-9FE58BCFE8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57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10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F02F12-8CB9-4D76-A48D-C4A5C982B7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43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8683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Introduction to</a:t>
            </a: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945" y1="50901" x2="43945" y2="50901"/>
                        <a14:foregroundMark x1="53223" y1="49099" x2="53223" y2="49099"/>
                        <a14:foregroundMark x1="58008" y1="38063" x2="58008" y2="38063"/>
                        <a14:foregroundMark x1="62500" y1="44144" x2="62500" y2="44144"/>
                        <a14:foregroundMark x1="71875" y1="50450" x2="71875" y2="50450"/>
                        <a14:foregroundMark x1="71875" y1="50450" x2="71875" y2="50450"/>
                        <a14:foregroundMark x1="80859" y1="46622" x2="80859" y2="466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9772" y="2349806"/>
            <a:ext cx="4990494" cy="21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06F8-30F4-4FAE-A7C9-6422FA84E7E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Important lesson to remember!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can't do arithmetic operations on variables of different types. Therefore make sure that you are always aware of your variables types!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can find the type of a variable using </a:t>
            </a:r>
            <a:r>
              <a:rPr lang="en-US" sz="2000" b="1" dirty="0"/>
              <a:t>type()</a:t>
            </a:r>
            <a:r>
              <a:rPr lang="en-US" sz="2000" dirty="0"/>
              <a:t>. For example type </a:t>
            </a:r>
            <a:r>
              <a:rPr lang="en-US" sz="2000" b="1" dirty="0"/>
              <a:t>type(x)</a:t>
            </a:r>
            <a:r>
              <a:rPr lang="en-US" sz="2000" dirty="0"/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D73FDB-3CAB-4A3E-A696-877D922EC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95" y="848510"/>
            <a:ext cx="5112717" cy="2938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0DA80-F4FF-4372-9C49-7C0FD56E15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95" y="4212080"/>
            <a:ext cx="5222381" cy="21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Casting types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265" y="219976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Casting – the operation of converting a variable to a different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4DF23-E14E-49DF-9A1A-FD32E06AD357}"/>
              </a:ext>
            </a:extLst>
          </p:cNvPr>
          <p:cNvSpPr txBox="1"/>
          <p:nvPr/>
        </p:nvSpPr>
        <p:spPr>
          <a:xfrm>
            <a:off x="4699818" y="5126530"/>
            <a:ext cx="4798956" cy="12772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Similar methods exist for</a:t>
            </a:r>
            <a:r>
              <a:rPr lang="en-US" sz="2400" dirty="0">
                <a:cs typeface="Calibri"/>
              </a:rPr>
              <a:t> other data types: </a:t>
            </a:r>
            <a:r>
              <a:rPr lang="en-US" sz="2400" b="1" dirty="0">
                <a:cs typeface="Calibri"/>
              </a:rPr>
              <a:t>int()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float()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str()</a:t>
            </a:r>
          </a:p>
          <a:p>
            <a:pPr>
              <a:spcAft>
                <a:spcPts val="600"/>
              </a:spcAft>
            </a:pPr>
            <a:endParaRPr lang="en-US" sz="2400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A4818-68E4-4404-82E9-0571F85B65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40" y="2209749"/>
            <a:ext cx="7116416" cy="28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2EA7A4-F3AF-4457-9727-76391181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89" y="563727"/>
            <a:ext cx="4679489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Quick Quiz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6802C-D682-487A-9A32-FAAB3EA49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5" y="2100924"/>
            <a:ext cx="5526157" cy="30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Arithmetic operations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32" y="1197113"/>
            <a:ext cx="6739670" cy="5117740"/>
          </a:xfrm>
          <a:prstGeom prst="rect">
            <a:avLst/>
          </a:prstGeom>
        </p:spPr>
      </p:pic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0926E0D-78B4-420A-9177-C0AB33C72A11}"/>
              </a:ext>
            </a:extLst>
          </p:cNvPr>
          <p:cNvSpPr txBox="1">
            <a:spLocks/>
          </p:cNvSpPr>
          <p:nvPr/>
        </p:nvSpPr>
        <p:spPr>
          <a:xfrm>
            <a:off x="2275508" y="201873"/>
            <a:ext cx="7640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Order precedence example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9B6F7-0013-472C-95F9-6FE9DCD67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53" y="1729309"/>
            <a:ext cx="7357797" cy="389883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52851-9863-40B7-A48D-F46856CF0B58}"/>
              </a:ext>
            </a:extLst>
          </p:cNvPr>
          <p:cNvSpPr/>
          <p:nvPr/>
        </p:nvSpPr>
        <p:spPr>
          <a:xfrm>
            <a:off x="4093212" y="3084490"/>
            <a:ext cx="1649400" cy="68901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36659-1BFE-4548-98E7-A9A0A3917E27}"/>
              </a:ext>
            </a:extLst>
          </p:cNvPr>
          <p:cNvSpPr/>
          <p:nvPr/>
        </p:nvSpPr>
        <p:spPr>
          <a:xfrm>
            <a:off x="6229152" y="3084490"/>
            <a:ext cx="1568964" cy="68901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63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0926E0D-78B4-420A-9177-C0AB33C72A11}"/>
              </a:ext>
            </a:extLst>
          </p:cNvPr>
          <p:cNvSpPr txBox="1">
            <a:spLocks/>
          </p:cNvSpPr>
          <p:nvPr/>
        </p:nvSpPr>
        <p:spPr>
          <a:xfrm>
            <a:off x="2408659" y="201873"/>
            <a:ext cx="7640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Calibri Light"/>
              </a:rPr>
              <a:t>Quick 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7A0EC-CF40-43E3-AF7F-387A85FE4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0" y="2554080"/>
            <a:ext cx="4638262" cy="2029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10815-5A70-45CF-B28E-D1674922DD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16" y="2554080"/>
            <a:ext cx="4638262" cy="20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20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Comparison operators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(i.e. True or False)</a:t>
            </a:r>
            <a:endParaRPr lang="en-US" sz="2000" dirty="0"/>
          </a:p>
          <a:p>
            <a:r>
              <a:rPr lang="en-US" sz="2000" dirty="0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52" y="1340867"/>
            <a:ext cx="7200947" cy="4500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Comparison examples</a:t>
            </a:r>
            <a:endParaRPr lang="en-US" sz="3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DE80B2-2DCA-4051-885F-2F6779ADF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99" y="1997065"/>
            <a:ext cx="9004932" cy="30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75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042" y="206691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Logical operators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428" y="1438498"/>
            <a:ext cx="4650631" cy="2258110"/>
          </a:xfrm>
          <a:prstGeom prst="rect">
            <a:avLst/>
          </a:prstGeom>
        </p:spPr>
      </p:pic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058" y="3959360"/>
            <a:ext cx="7761546" cy="2355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71AC5-92FE-4095-B532-5D477A3DCF4F}"/>
              </a:ext>
            </a:extLst>
          </p:cNvPr>
          <p:cNvSpPr txBox="1"/>
          <p:nvPr/>
        </p:nvSpPr>
        <p:spPr>
          <a:xfrm>
            <a:off x="7420365" y="1499617"/>
            <a:ext cx="4004479" cy="4393982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Allows us to extend the conditional logic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Will become essential later on</a:t>
            </a:r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2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2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956A7AA-55A1-44CE-ABB5-4362C6986A7E}"/>
              </a:ext>
            </a:extLst>
          </p:cNvPr>
          <p:cNvSpPr txBox="1">
            <a:spLocks/>
          </p:cNvSpPr>
          <p:nvPr/>
        </p:nvSpPr>
        <p:spPr>
          <a:xfrm>
            <a:off x="1172428" y="230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Combining both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9DD17B-11C0-4DF6-8515-1DA609AC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34" y="1733664"/>
            <a:ext cx="6506817" cy="39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000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080808"/>
                </a:solidFill>
                <a:cs typeface="Calibri Light"/>
              </a:rPr>
              <a:t>Let us start</a:t>
            </a:r>
            <a:endParaRPr lang="en-US" sz="6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2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956A7AA-55A1-44CE-ABB5-4362C6986A7E}"/>
              </a:ext>
            </a:extLst>
          </p:cNvPr>
          <p:cNvSpPr txBox="1">
            <a:spLocks/>
          </p:cNvSpPr>
          <p:nvPr/>
        </p:nvSpPr>
        <p:spPr>
          <a:xfrm>
            <a:off x="1172428" y="230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Calibri Light"/>
              </a:rPr>
              <a:t>Another Example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9D499-3794-4CF0-B761-F80359505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9" y="1935308"/>
            <a:ext cx="8491720" cy="37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756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716872-35E8-4267-9B12-5848CB42E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26" b="170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Calibri Light"/>
              </a:rPr>
              <a:t>Strings</a:t>
            </a:r>
            <a:endParaRPr lang="en-US" sz="36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Powerful and flexible in Python</a:t>
            </a:r>
          </a:p>
          <a:p>
            <a:r>
              <a:rPr lang="en-US" sz="2000" dirty="0">
                <a:cs typeface="Calibri"/>
              </a:rPr>
              <a:t>Can be added</a:t>
            </a:r>
          </a:p>
          <a:p>
            <a:r>
              <a:rPr lang="en-US" sz="2000" dirty="0">
                <a:cs typeface="Calibri"/>
              </a:rPr>
              <a:t>Can be multiplied</a:t>
            </a:r>
          </a:p>
          <a:p>
            <a:r>
              <a:rPr lang="en-US" sz="2000" dirty="0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Isosceles Triangle 2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2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2" name="Isosceles Triangle 2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A557E5F-682C-47F3-B52A-CCB9EC69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cs typeface="Calibri Light"/>
              </a:rPr>
              <a:t>Strings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5C5EC-2C95-4CBB-9B37-29BCBC4B4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12" y="4079152"/>
            <a:ext cx="6195176" cy="23029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81B05-0FDA-4D41-AED3-A0F1E701B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04" y="1403081"/>
            <a:ext cx="6195176" cy="23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5A0E1-E746-4773-BD21-469D7A2959F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These are called methods and add extra functionality to the String.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you want to see more methods that can be applied to a string simply type in </a:t>
            </a:r>
            <a:r>
              <a:rPr lang="en-US" sz="2200" b="1" dirty="0" err="1"/>
              <a:t>dir</a:t>
            </a:r>
            <a:r>
              <a:rPr lang="en-US" sz="2200" b="1" dirty="0"/>
              <a:t>('str')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06223-1BA9-4692-A23D-9BC0FEDEF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5" y="2272566"/>
            <a:ext cx="8611440" cy="37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Mixing up strings and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2D362-C4B5-4DDB-9D2D-27A4BF7A8AF7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Often we would need to mix up numbers and strings.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best to keep numbers as numbers (i.e. int or float)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cast them to strings whenever we need them as a string.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716B7-BB48-452D-84AA-EA165BB53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62" y="2955614"/>
            <a:ext cx="7443305" cy="27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Multiline strings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AAE23-6220-4395-BF8A-AB2A6FB2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9" y="2638967"/>
            <a:ext cx="6559072" cy="264423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6A8ACE-0294-425F-A631-03AA15DB480A}"/>
              </a:ext>
            </a:extLst>
          </p:cNvPr>
          <p:cNvSpPr txBox="1">
            <a:spLocks/>
          </p:cNvSpPr>
          <p:nvPr/>
        </p:nvSpPr>
        <p:spPr>
          <a:xfrm>
            <a:off x="7354957" y="2442377"/>
            <a:ext cx="4392360" cy="3954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</a:rPr>
              <a:t>‘\n’ is escape character for new line</a:t>
            </a:r>
          </a:p>
          <a:p>
            <a:r>
              <a:rPr lang="en-US" sz="2000" dirty="0">
                <a:cs typeface="Calibri"/>
              </a:rPr>
              <a:t>‘\t’ is escape character for tab space</a:t>
            </a:r>
          </a:p>
        </p:txBody>
      </p:sp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Printing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When writing scripts, your outcomes aren't printed on the terminal.</a:t>
            </a:r>
          </a:p>
          <a:p>
            <a:r>
              <a:rPr lang="en-US" sz="2000" dirty="0">
                <a:cs typeface="Calibri"/>
              </a:rPr>
              <a:t>Thus, you must print them yourself with the print() function.</a:t>
            </a:r>
          </a:p>
          <a:p>
            <a:r>
              <a:rPr lang="en-US" sz="2000" dirty="0">
                <a:cs typeface="Calibri"/>
              </a:rPr>
              <a:t>Beware to not mix up the different type of variables!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A662E-D5D8-49F0-B563-F066BA5BE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46" y="3065669"/>
            <a:ext cx="6372257" cy="29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0926E0D-78B4-420A-9177-C0AB33C72A11}"/>
              </a:ext>
            </a:extLst>
          </p:cNvPr>
          <p:cNvSpPr txBox="1">
            <a:spLocks/>
          </p:cNvSpPr>
          <p:nvPr/>
        </p:nvSpPr>
        <p:spPr>
          <a:xfrm>
            <a:off x="2408659" y="201873"/>
            <a:ext cx="7640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Calibri Light"/>
              </a:rPr>
              <a:t>Quick 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E6EA0-E89E-42A5-B83E-C9B99F6EC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54" y="2208673"/>
            <a:ext cx="8080292" cy="300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481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0926E0D-78B4-420A-9177-C0AB33C72A11}"/>
              </a:ext>
            </a:extLst>
          </p:cNvPr>
          <p:cNvSpPr txBox="1">
            <a:spLocks/>
          </p:cNvSpPr>
          <p:nvPr/>
        </p:nvSpPr>
        <p:spPr>
          <a:xfrm>
            <a:off x="1948180" y="175369"/>
            <a:ext cx="7640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Calibri Light"/>
              </a:rPr>
              <a:t>Placeholders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D8B14-152C-4C9E-822F-FF399F351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1890117"/>
            <a:ext cx="10579652" cy="33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72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5EC785F-EDAD-4F61-98AC-992F4AAD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If Else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60E1C5-6A48-4BDC-AE91-130B3DA9A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Fundamental building block of software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2B91F-1D95-4A07-A474-A9F3A387E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2" y="2450814"/>
            <a:ext cx="7382564" cy="406666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5357D0-7B6C-4240-AE0B-43A6C3A4CDA4}"/>
              </a:ext>
            </a:extLst>
          </p:cNvPr>
          <p:cNvSpPr/>
          <p:nvPr/>
        </p:nvSpPr>
        <p:spPr>
          <a:xfrm>
            <a:off x="2601840" y="4025756"/>
            <a:ext cx="2027581" cy="35631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D8C94C5-139B-4415-936A-E27F3CE79A05}"/>
              </a:ext>
            </a:extLst>
          </p:cNvPr>
          <p:cNvSpPr/>
          <p:nvPr/>
        </p:nvSpPr>
        <p:spPr>
          <a:xfrm>
            <a:off x="2609231" y="4789802"/>
            <a:ext cx="964434" cy="388513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1F30AFB-2816-43D1-B610-7799754CA2D8}"/>
              </a:ext>
            </a:extLst>
          </p:cNvPr>
          <p:cNvCxnSpPr>
            <a:cxnSpLocks/>
          </p:cNvCxnSpPr>
          <p:nvPr/>
        </p:nvCxnSpPr>
        <p:spPr>
          <a:xfrm>
            <a:off x="4638254" y="4213393"/>
            <a:ext cx="1272210" cy="381528"/>
          </a:xfrm>
          <a:prstGeom prst="bentConnector3">
            <a:avLst>
              <a:gd name="adj1" fmla="val 144792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2356C38-2644-4C85-BE24-92BA7CDDF89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573665" y="4984059"/>
            <a:ext cx="2716695" cy="365593"/>
          </a:xfrm>
          <a:prstGeom prst="bentConnector3">
            <a:avLst>
              <a:gd name="adj1" fmla="val 120244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19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Agenda</a:t>
            </a:r>
            <a:endParaRPr lang="en-US" sz="520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052D845-A094-44CE-8FDA-7654FAD13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48666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8200EA77-AD7A-4EFA-B9C7-2D304588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If Else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BCDB3-EEAF-4B99-B86A-7FA169C30FF8}"/>
              </a:ext>
            </a:extLst>
          </p:cNvPr>
          <p:cNvSpPr txBox="1"/>
          <p:nvPr/>
        </p:nvSpPr>
        <p:spPr>
          <a:xfrm>
            <a:off x="839271" y="1692498"/>
            <a:ext cx="7905481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 running the example below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What do you get?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5D0AF-8630-481D-BCE7-59B66F7F2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76" y="2646605"/>
            <a:ext cx="5568647" cy="36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0868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367D5D-750C-423D-8055-61DB8D726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500745"/>
              </p:ext>
            </p:extLst>
          </p:nvPr>
        </p:nvGraphicFramePr>
        <p:xfrm>
          <a:off x="1014060" y="786161"/>
          <a:ext cx="9852302" cy="188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itle 1">
            <a:extLst>
              <a:ext uri="{FF2B5EF4-FFF2-40B4-BE49-F238E27FC236}">
                <a16:creationId xmlns:a16="http://schemas.microsoft.com/office/drawing/2014/main" id="{59F9AD61-118D-459C-9322-7F33B6613E6D}"/>
              </a:ext>
            </a:extLst>
          </p:cNvPr>
          <p:cNvSpPr txBox="1">
            <a:spLocks/>
          </p:cNvSpPr>
          <p:nvPr/>
        </p:nvSpPr>
        <p:spPr>
          <a:xfrm>
            <a:off x="507030" y="-54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Indentation matters!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2E20F-C691-4ED3-A16F-95B5E085AD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39" y="2478007"/>
            <a:ext cx="5667631" cy="39069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1DF1ED-DCDB-4F59-BE36-4C1386038816}"/>
              </a:ext>
            </a:extLst>
          </p:cNvPr>
          <p:cNvSpPr/>
          <p:nvPr/>
        </p:nvSpPr>
        <p:spPr>
          <a:xfrm>
            <a:off x="3269933" y="3909391"/>
            <a:ext cx="3868571" cy="1179444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835203-2FDE-4706-90FC-B5C97DE98BED}"/>
              </a:ext>
            </a:extLst>
          </p:cNvPr>
          <p:cNvSpPr/>
          <p:nvPr/>
        </p:nvSpPr>
        <p:spPr>
          <a:xfrm>
            <a:off x="3269933" y="5340625"/>
            <a:ext cx="2013268" cy="238539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265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Input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810" y="202760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Most of the programs you write will need to take input from the user</a:t>
            </a:r>
          </a:p>
          <a:p>
            <a:r>
              <a:rPr lang="en-US" sz="2000" dirty="0">
                <a:cs typeface="Calibri"/>
              </a:rPr>
              <a:t>For this, you must take input from the user using the input() function.</a:t>
            </a:r>
          </a:p>
          <a:p>
            <a:r>
              <a:rPr lang="en-US" sz="2000" dirty="0">
                <a:cs typeface="Calibri"/>
              </a:rPr>
              <a:t>By default input is in string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C3357-32C9-4218-B039-412BF30F7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4" y="4658898"/>
            <a:ext cx="4958255" cy="1776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ECD63-DD27-4E54-BD58-5AD9B9DA5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4" y="2687644"/>
            <a:ext cx="4958256" cy="17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283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D06524C-3AE8-4814-A251-865FE1AC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3" y="742537"/>
            <a:ext cx="7486744" cy="5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0867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F239B-6ED7-46AE-8AD5-F3410058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Extending if-else blocks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3B8B-DDD6-48CC-BE97-AF162ADE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We can add infinitely more if statements using </a:t>
            </a:r>
            <a:r>
              <a:rPr lang="en-US" sz="2000" b="1" dirty="0" err="1">
                <a:cs typeface="Calibri"/>
              </a:rPr>
              <a:t>elif</a:t>
            </a:r>
            <a:endParaRPr lang="en-US" sz="2000" b="1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elif</a:t>
            </a:r>
            <a:r>
              <a:rPr lang="en-US" sz="2000" dirty="0">
                <a:cs typeface="Calibri"/>
              </a:rPr>
              <a:t> = else + if which means that the previous statements must be false for the current one to evaluate to true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C2CAF1A-A56A-454E-8067-A5CB0E518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53" y="1645091"/>
            <a:ext cx="6938030" cy="44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866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6ECFEF3-43D0-4F02-B14F-A75998F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49" y="171038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Quick Quiz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E9EE54-3F9F-4577-899F-9A9E588C2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19" y="2109351"/>
            <a:ext cx="6542070" cy="450972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36F6970-6365-4A60-A8B9-ECBB3E4E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50" y="143131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would happen if both conditions are True?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2699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439D1-8B18-47BF-9DFF-39D1504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09" y="2532615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alibri Light"/>
              </a:rPr>
              <a:t>Fixed Loops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5106C-5400-4CCE-BD16-16D7186C7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39" y="1286254"/>
            <a:ext cx="8067504" cy="45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542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439D1-8B18-47BF-9DFF-39D1504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07" y="136642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alibri Light"/>
              </a:rPr>
              <a:t>Conditional Loops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39348-526F-4046-BCA2-79B5B3DD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91" y="1670825"/>
            <a:ext cx="8061118" cy="38934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4EDF0B-5213-4965-AB4E-1B07E4E4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3367299"/>
            <a:ext cx="3864635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Another useful loop. Similar to the for loop.</a:t>
            </a:r>
          </a:p>
          <a:p>
            <a:r>
              <a:rPr lang="en-GB" sz="2000" dirty="0">
                <a:solidFill>
                  <a:schemeClr val="bg1"/>
                </a:solidFill>
              </a:rPr>
              <a:t>A while loop doesn't run for a predefined number of iterations, like a for loop. Instead, it stops as soon as a given condition becomes false.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5345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4C0CD-A0BC-4427-AAB4-5E019F8D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280" y="510945"/>
            <a:ext cx="4804064" cy="951211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Break statement</a:t>
            </a:r>
            <a:endParaRPr lang="en-US" sz="360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234D56B-EF91-4B1A-8B25-41C9DF5E8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561079"/>
              </p:ext>
            </p:extLst>
          </p:nvPr>
        </p:nvGraphicFramePr>
        <p:xfrm>
          <a:off x="6994939" y="1093513"/>
          <a:ext cx="4916557" cy="532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AE764D4-603B-4389-BA1F-58F080AC6D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4" y="1925991"/>
            <a:ext cx="6170361" cy="37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0233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1722B-5503-4EEA-895B-0CF9AEE3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7"/>
            <a:ext cx="4248318" cy="112997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</a:rPr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02A3-107F-42C1-AA0A-3C0D4A98D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907" y="3627891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80808"/>
                </a:solidFill>
              </a:rPr>
              <a:t>How many times are we going to execute the while loop?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3B4105-989A-4A79-A881-75F3602AE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51528" y="4483510"/>
            <a:ext cx="4748979" cy="2374490"/>
            <a:chOff x="4857523" y="4483510"/>
            <a:chExt cx="4748979" cy="237449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89F965B-7F23-48AC-830E-2272A40CD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57523" y="4483510"/>
              <a:ext cx="4748979" cy="2374490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7518E5-4332-4F59-9B89-B658B6BFD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735188" y="4982817"/>
              <a:ext cx="1009255" cy="100925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600915-5F5E-457C-BD91-2D1D62361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63" y="1728281"/>
            <a:ext cx="5492305" cy="33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116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8508E5-8A45-44E1-8016-2B6CEB26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96" y="3688004"/>
            <a:ext cx="9426806" cy="1424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1B1B1B"/>
                </a:solidFill>
              </a:rPr>
              <a:t>Python as a calculator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32B6750-EC82-4186-BB4B-00E6EF637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52" y="1038913"/>
            <a:ext cx="5180695" cy="2540121"/>
          </a:xfrm>
        </p:spPr>
      </p:pic>
    </p:spTree>
    <p:extLst>
      <p:ext uri="{BB962C8B-B14F-4D97-AF65-F5344CB8AC3E}">
        <p14:creationId xmlns:p14="http://schemas.microsoft.com/office/powerpoint/2010/main" val="27986504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439D1-8B18-47BF-9DFF-39D1504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alibri Light"/>
              </a:rPr>
              <a:t>List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6D0C9-5B6B-421F-B2D9-26AF2D6DC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64" y="1581426"/>
            <a:ext cx="7830527" cy="41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056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439D1-8B18-47BF-9DFF-39D1504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11" y="1101380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alibri Light"/>
              </a:rPr>
              <a:t>List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32367-D29A-49B5-BFE4-209B9E9F4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87" y="333901"/>
            <a:ext cx="6759957" cy="29890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7D80D9-9F26-48AA-A9AC-39028566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3027265"/>
            <a:ext cx="3864635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We can access each of the individual element in the array using the subscript notation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Index of lists start from 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BA773-0378-4D94-B365-A81880A94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14" y="3565084"/>
            <a:ext cx="5219701" cy="29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9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11DB7-87FA-4B12-B811-A2E1CBB6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Example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4013-66E2-40FD-B8D4-9EC87079B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Say we want to go over a list and print each item along with its index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What if we have much more than 4 items in the list, say, 1000?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5F7F399-C5C8-400C-98D4-4B029BCECB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558" y="3884133"/>
            <a:ext cx="5854611" cy="2349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DD621-B06A-462E-BF62-ADC19E5D11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81" y="1321553"/>
            <a:ext cx="5854611" cy="2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0418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0FEA-0A5D-4EF5-B983-871EB355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F7E351-863A-47B0-A5E6-8EAEA00B3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25" y="1543121"/>
            <a:ext cx="7127949" cy="49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158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439D1-8B18-47BF-9DFF-39D1504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09" y="1989275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Calibri Light"/>
              </a:rPr>
              <a:t>List</a:t>
            </a:r>
            <a:br>
              <a:rPr lang="en-US" sz="4800" dirty="0">
                <a:solidFill>
                  <a:schemeClr val="bg1"/>
                </a:solidFill>
                <a:cs typeface="Calibri Light"/>
              </a:rPr>
            </a:br>
            <a:br>
              <a:rPr lang="en-US" sz="4800" dirty="0">
                <a:solidFill>
                  <a:schemeClr val="bg1"/>
                </a:solidFill>
                <a:cs typeface="Calibri Light"/>
              </a:rPr>
            </a:br>
            <a:r>
              <a:rPr lang="en-US" sz="3200" dirty="0">
                <a:solidFill>
                  <a:schemeClr val="bg1"/>
                </a:solidFill>
                <a:cs typeface="Calibri Light"/>
              </a:rPr>
              <a:t>Multidimensional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CFDF1-C1D9-410B-AA08-030F7136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44" y="692689"/>
            <a:ext cx="7748642" cy="53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8737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0FEA-0A5D-4EF5-B983-871EB355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3D arrays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2FD4E46-0CDC-4102-9AF8-DD7392D9C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1260127"/>
            <a:ext cx="5470595" cy="53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14402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080808"/>
                </a:solidFill>
                <a:cs typeface="Calibri Light"/>
              </a:rPr>
              <a:t>Thank You</a:t>
            </a:r>
            <a:endParaRPr lang="en-US" sz="6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1523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Variables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cs typeface="Calibri"/>
              </a:rPr>
              <a:t>Great calculator but how can we make it store values?</a:t>
            </a:r>
          </a:p>
          <a:p>
            <a:r>
              <a:rPr lang="en-US" sz="2200" dirty="0">
                <a:cs typeface="Calibri"/>
              </a:rPr>
              <a:t>Do this by defining variables</a:t>
            </a:r>
          </a:p>
          <a:p>
            <a:r>
              <a:rPr lang="en-US" sz="2200" dirty="0">
                <a:cs typeface="Calibri"/>
              </a:rPr>
              <a:t>Can later be called by the variable name</a:t>
            </a:r>
          </a:p>
          <a:p>
            <a:r>
              <a:rPr lang="en-US" sz="2200" dirty="0">
                <a:cs typeface="Calibri"/>
              </a:rPr>
              <a:t>Variable names are case sensitive and unique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12BC7-1212-4669-9368-294868962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82" y="3057523"/>
            <a:ext cx="6621670" cy="28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048" y="2561303"/>
            <a:ext cx="4821197" cy="3210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We can now reuse the variable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mileToKm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in the next lines without having to define it again!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C3AED-ABAD-4E95-9E2E-E2B2F60B5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" y="2179222"/>
            <a:ext cx="5897218" cy="249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BB7C51-829B-4243-9A2F-5EA8A29D7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CE0A17-721D-47DA-B462-427AB9C65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7B1C03F-70ED-4BE3-AFBC-CD51D441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E84050F-F367-4A35-93F5-1397E3C6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D88F3A8-CDAB-4D08-8D47-096D7AA34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2BEFDF5-BD04-4DD8-9671-13817A4D8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CA74E73-7B97-43C1-BC3B-89DED3F8A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11D94E0-EFF2-4934-97FD-3E424A25F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0D5352A-232D-40A3-8A72-4CB6B827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E3B6EC6-9A43-43B8-BE95-D12BD1AF3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B71BA3B-3BFF-4756-B642-C00DA5F4A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070AC7F-F9D6-4E73-A95C-9DA3846F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DDF2314-3F38-4664-B31D-AEB55882B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59AAAEA-0A38-490A-9CBF-F8C79B0A6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AEF5CD7-59EB-48AC-BB37-3EB70C05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4602B28-B14A-4724-9665-D2CDC19C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41E4D23-8098-43A1-9826-246EBF1BB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164F3ED-DB01-4823-852E-A99B4C264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5C52390-6376-4DB5-B289-6B1C5273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0ABB3F2-1D59-4F3E-921C-DD7B8D55B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8E0EE84-E054-424D-A93B-D6D23AFFF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084CB4C-E741-4E13-AE65-BAB699C6C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A5D2838-70AA-418B-87DF-83A903E7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8DA454-A7F1-451C-B515-49578824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6FE467-34A9-4910-A7C5-6B92891F2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01A2AF91-EF78-4611-8AF7-C1B45269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7115C0-C409-41DC-96F1-B784C5E37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E"/>
                </a:solidFill>
                <a:cs typeface="Calibri Light"/>
              </a:rPr>
              <a:t>Commenting</a:t>
            </a:r>
            <a:endParaRPr lang="en-US" sz="3600" dirty="0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239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Useful when your code needs further explanation. Either for your future self and anybody else.</a:t>
            </a:r>
          </a:p>
          <a:p>
            <a:r>
              <a:rPr lang="en-US" sz="1800" dirty="0">
                <a:cs typeface="Calibri"/>
              </a:rPr>
              <a:t>Useful when you want to remove the code from execution but not permanently</a:t>
            </a:r>
            <a:endParaRPr lang="en-US" sz="1800" dirty="0"/>
          </a:p>
          <a:p>
            <a:r>
              <a:rPr lang="en-US" sz="1800" dirty="0"/>
              <a:t>Comments in Python are done with #</a:t>
            </a:r>
            <a:endParaRPr lang="en-US" sz="1800" dirty="0"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4A42E0-EF5F-4494-B39B-3DB7D0475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841B27-FABE-403C-B915-B73B67C76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86" y="3392046"/>
            <a:ext cx="6444974" cy="28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04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Types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73" y="3124966"/>
            <a:ext cx="7450873" cy="2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8683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353" y="2432115"/>
            <a:ext cx="2700944" cy="238957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2" y="829785"/>
            <a:ext cx="4990494" cy="51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Widescreen</PresentationFormat>
  <Paragraphs>174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</vt:lpstr>
      <vt:lpstr>Let us start</vt:lpstr>
      <vt:lpstr>Agenda</vt:lpstr>
      <vt:lpstr>Python as a calculator</vt:lpstr>
      <vt:lpstr>Variables</vt:lpstr>
      <vt:lpstr>PowerPoint Presentation</vt:lpstr>
      <vt:lpstr>Commenting</vt:lpstr>
      <vt:lpstr>Types</vt:lpstr>
      <vt:lpstr>PowerPoint Presentation</vt:lpstr>
      <vt:lpstr>PowerPoint Presentation</vt:lpstr>
      <vt:lpstr>Casting types</vt:lpstr>
      <vt:lpstr>Quick Quiz</vt:lpstr>
      <vt:lpstr>Arithmetic operations</vt:lpstr>
      <vt:lpstr>PowerPoint Presentation</vt:lpstr>
      <vt:lpstr>PowerPoint Presentation</vt:lpstr>
      <vt:lpstr>Comparison operators</vt:lpstr>
      <vt:lpstr>Comparison examples</vt:lpstr>
      <vt:lpstr>Logical operators</vt:lpstr>
      <vt:lpstr>PowerPoint Presentation</vt:lpstr>
      <vt:lpstr>PowerPoint Presentation</vt:lpstr>
      <vt:lpstr>Strings</vt:lpstr>
      <vt:lpstr>Strings</vt:lpstr>
      <vt:lpstr>Strings</vt:lpstr>
      <vt:lpstr>Mixing up strings and numbers</vt:lpstr>
      <vt:lpstr>Multiline strings</vt:lpstr>
      <vt:lpstr>Printing</vt:lpstr>
      <vt:lpstr>PowerPoint Presentation</vt:lpstr>
      <vt:lpstr>PowerPoint Presentation</vt:lpstr>
      <vt:lpstr>If Else</vt:lpstr>
      <vt:lpstr>If Else example</vt:lpstr>
      <vt:lpstr>PowerPoint Presentation</vt:lpstr>
      <vt:lpstr>Input</vt:lpstr>
      <vt:lpstr>PowerPoint Presentation</vt:lpstr>
      <vt:lpstr>Extending if-else blocks</vt:lpstr>
      <vt:lpstr>Quick Quiz</vt:lpstr>
      <vt:lpstr>Fixed Loops</vt:lpstr>
      <vt:lpstr>Conditional Loops</vt:lpstr>
      <vt:lpstr>Break statement</vt:lpstr>
      <vt:lpstr>Quick quiz</vt:lpstr>
      <vt:lpstr>List</vt:lpstr>
      <vt:lpstr>List</vt:lpstr>
      <vt:lpstr>Example</vt:lpstr>
      <vt:lpstr>More Examples</vt:lpstr>
      <vt:lpstr>List  Multidimensional</vt:lpstr>
      <vt:lpstr>3D arrays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2021-01-08T17:44:58Z</dcterms:created>
  <dcterms:modified xsi:type="dcterms:W3CDTF">2021-01-09T12:26:19Z</dcterms:modified>
</cp:coreProperties>
</file>